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3" d="100"/>
          <a:sy n="103" d="100"/>
        </p:scale>
        <p:origin x="13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0349-356D-04D6-2A7B-AFADCD472C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256035-7591-9931-4E71-92E007D8B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B2A053-FA25-8680-E655-751D15164514}"/>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5" name="Footer Placeholder 4">
            <a:extLst>
              <a:ext uri="{FF2B5EF4-FFF2-40B4-BE49-F238E27FC236}">
                <a16:creationId xmlns:a16="http://schemas.microsoft.com/office/drawing/2014/main" id="{A8683260-837B-26F2-5571-5F2C027DF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C61A9-7FCC-0D50-2411-C76B68534E23}"/>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1402879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E2389-FF74-0E64-6273-048581160C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2BA70-C716-9351-AF91-02DDA447D5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10BC5-3D4B-9ED7-D904-1772A7342886}"/>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5" name="Footer Placeholder 4">
            <a:extLst>
              <a:ext uri="{FF2B5EF4-FFF2-40B4-BE49-F238E27FC236}">
                <a16:creationId xmlns:a16="http://schemas.microsoft.com/office/drawing/2014/main" id="{2C63F72F-BF71-990F-AB6D-A4C5F3C09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4B72B-1EC2-8E61-DC67-B13755B66F2B}"/>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2804779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6E98C3-0EB6-3E9C-0DED-C290956057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F6C330-5A0E-846C-9A1D-2AF34959CB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87640-D9F5-1491-3073-528E82AFDB89}"/>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5" name="Footer Placeholder 4">
            <a:extLst>
              <a:ext uri="{FF2B5EF4-FFF2-40B4-BE49-F238E27FC236}">
                <a16:creationId xmlns:a16="http://schemas.microsoft.com/office/drawing/2014/main" id="{4420FDCF-C620-088F-A043-2B897F4A4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3BD20-8715-86C2-72D3-5C2E9D9DF737}"/>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1776805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4D99-E99B-B250-4F2E-CCF689FFC4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AF84F-FE8D-9210-F903-E607120B55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A57E6-FBAE-3111-5043-48B2D2A8BE97}"/>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5" name="Footer Placeholder 4">
            <a:extLst>
              <a:ext uri="{FF2B5EF4-FFF2-40B4-BE49-F238E27FC236}">
                <a16:creationId xmlns:a16="http://schemas.microsoft.com/office/drawing/2014/main" id="{80975059-F724-7EA9-B9C7-680E25BD5B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4240E-DB34-E9C9-3F8B-D83F9BFD3AE1}"/>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281601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27D81-5F52-DCA8-E82F-28B1A6A1F1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3FAAE4-74EB-B965-E076-B2DFB2F390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043AE6-8EC3-136E-8B6B-8E12A89A07FE}"/>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5" name="Footer Placeholder 4">
            <a:extLst>
              <a:ext uri="{FF2B5EF4-FFF2-40B4-BE49-F238E27FC236}">
                <a16:creationId xmlns:a16="http://schemas.microsoft.com/office/drawing/2014/main" id="{7A081EDC-F890-EF6A-688B-72AA765A9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A3333-CD6D-3749-A8DB-D545CDDBF9E6}"/>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2485342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ABAD-002B-53A4-0854-6A135B1A80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8418AC-5C7F-B734-CFEF-0685E31B7E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314103-C910-FE02-064F-D3F61B9FF8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0D4084-177D-1206-DA16-1CB54A056EC9}"/>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6" name="Footer Placeholder 5">
            <a:extLst>
              <a:ext uri="{FF2B5EF4-FFF2-40B4-BE49-F238E27FC236}">
                <a16:creationId xmlns:a16="http://schemas.microsoft.com/office/drawing/2014/main" id="{902C321B-46BA-992E-51E7-4120EA33A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A9FF21-0A63-98DC-239D-319D7E928288}"/>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4134735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D48C-0C4A-3403-6738-5FF20B8340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876466-7944-9A4D-04B6-5DDDCD1BE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A28640-F063-BBB7-D0B7-486EE30128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4F30B-1C52-208A-43C8-0B04A58CA6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6E549B-9927-0EC2-7749-2DCABE46F4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321A96-7C00-5056-025D-AF94848AF169}"/>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8" name="Footer Placeholder 7">
            <a:extLst>
              <a:ext uri="{FF2B5EF4-FFF2-40B4-BE49-F238E27FC236}">
                <a16:creationId xmlns:a16="http://schemas.microsoft.com/office/drawing/2014/main" id="{8E687DC7-8F03-9D51-BB23-C75A1F1539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2D880-1030-AB49-CB10-68707D3825CC}"/>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422125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6D046-8E37-BF86-EDF9-FB49088A5F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C968D4-1FBC-F3A9-98D3-887735DFACC1}"/>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4" name="Footer Placeholder 3">
            <a:extLst>
              <a:ext uri="{FF2B5EF4-FFF2-40B4-BE49-F238E27FC236}">
                <a16:creationId xmlns:a16="http://schemas.microsoft.com/office/drawing/2014/main" id="{116BF52A-D4CE-6E7D-245E-F8F8132142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AAC81-79C0-5C15-40CE-E49059905D67}"/>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799626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4D7F5-A701-CF9D-FB47-96296F2BC7E2}"/>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3" name="Footer Placeholder 2">
            <a:extLst>
              <a:ext uri="{FF2B5EF4-FFF2-40B4-BE49-F238E27FC236}">
                <a16:creationId xmlns:a16="http://schemas.microsoft.com/office/drawing/2014/main" id="{C2D72830-1B08-8977-64B0-4A86AA9747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856095-7319-E0C4-C7CB-D2F1A40CB6FE}"/>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3451844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3819-5C97-BA3B-E3A8-51ADBAF1B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455696-3F10-3B5A-D08E-4696B2F4E7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704A1-59E2-4218-FBF6-68A100DF2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701D1B-1CCC-78C3-C0D2-867F824A2B3E}"/>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6" name="Footer Placeholder 5">
            <a:extLst>
              <a:ext uri="{FF2B5EF4-FFF2-40B4-BE49-F238E27FC236}">
                <a16:creationId xmlns:a16="http://schemas.microsoft.com/office/drawing/2014/main" id="{992E5942-77D2-ED93-B984-620A23A9A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49357F-A934-A713-3223-184EE3D25600}"/>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118971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CF4AC-4221-493C-A826-DE3E9BFA4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AA825B-3671-54B2-2C67-F0CE2A5E8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203D36-8B0A-F6F1-9832-62676F047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9FFA5D-8740-134A-6405-8EA30216C8F3}"/>
              </a:ext>
            </a:extLst>
          </p:cNvPr>
          <p:cNvSpPr>
            <a:spLocks noGrp="1"/>
          </p:cNvSpPr>
          <p:nvPr>
            <p:ph type="dt" sz="half" idx="10"/>
          </p:nvPr>
        </p:nvSpPr>
        <p:spPr/>
        <p:txBody>
          <a:bodyPr/>
          <a:lstStyle/>
          <a:p>
            <a:fld id="{EA1A5DCC-B840-4E6B-A014-BA341933E5E1}" type="datetimeFigureOut">
              <a:rPr lang="en-US" smtClean="0"/>
              <a:t>1/9/2025</a:t>
            </a:fld>
            <a:endParaRPr lang="en-US"/>
          </a:p>
        </p:txBody>
      </p:sp>
      <p:sp>
        <p:nvSpPr>
          <p:cNvPr id="6" name="Footer Placeholder 5">
            <a:extLst>
              <a:ext uri="{FF2B5EF4-FFF2-40B4-BE49-F238E27FC236}">
                <a16:creationId xmlns:a16="http://schemas.microsoft.com/office/drawing/2014/main" id="{7AB37619-378E-6174-7E6F-8F4D4D1AB9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7BD01-4BD0-9890-CD64-DDC8191E9148}"/>
              </a:ext>
            </a:extLst>
          </p:cNvPr>
          <p:cNvSpPr>
            <a:spLocks noGrp="1"/>
          </p:cNvSpPr>
          <p:nvPr>
            <p:ph type="sldNum" sz="quarter" idx="12"/>
          </p:nvPr>
        </p:nvSpPr>
        <p:spPr/>
        <p:txBody>
          <a:bodyPr/>
          <a:lstStyle/>
          <a:p>
            <a:fld id="{7A977284-EA65-4E1F-9F20-4420D5B33257}" type="slidenum">
              <a:rPr lang="en-US" smtClean="0"/>
              <a:t>‹#›</a:t>
            </a:fld>
            <a:endParaRPr lang="en-US"/>
          </a:p>
        </p:txBody>
      </p:sp>
    </p:spTree>
    <p:extLst>
      <p:ext uri="{BB962C8B-B14F-4D97-AF65-F5344CB8AC3E}">
        <p14:creationId xmlns:p14="http://schemas.microsoft.com/office/powerpoint/2010/main" val="241027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78E45-B7E4-8638-B79E-34179EC1F8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4968E5-4080-DDD4-FC40-305B97A71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243BE2-9190-102C-24BD-EAB0BF3C9B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1A5DCC-B840-4E6B-A014-BA341933E5E1}" type="datetimeFigureOut">
              <a:rPr lang="en-US" smtClean="0"/>
              <a:t>1/9/2025</a:t>
            </a:fld>
            <a:endParaRPr lang="en-US"/>
          </a:p>
        </p:txBody>
      </p:sp>
      <p:sp>
        <p:nvSpPr>
          <p:cNvPr id="5" name="Footer Placeholder 4">
            <a:extLst>
              <a:ext uri="{FF2B5EF4-FFF2-40B4-BE49-F238E27FC236}">
                <a16:creationId xmlns:a16="http://schemas.microsoft.com/office/drawing/2014/main" id="{2801CF0D-A985-6957-60C1-FC6DFF0963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0106C3-6968-E83B-F399-F969D0B6B1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7284-EA65-4E1F-9F20-4420D5B33257}" type="slidenum">
              <a:rPr lang="en-US" smtClean="0"/>
              <a:t>‹#›</a:t>
            </a:fld>
            <a:endParaRPr lang="en-US"/>
          </a:p>
        </p:txBody>
      </p:sp>
    </p:spTree>
    <p:extLst>
      <p:ext uri="{BB962C8B-B14F-4D97-AF65-F5344CB8AC3E}">
        <p14:creationId xmlns:p14="http://schemas.microsoft.com/office/powerpoint/2010/main" val="220503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7.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slide" Target="slide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a:extLst>
            <a:ext uri="{FF2B5EF4-FFF2-40B4-BE49-F238E27FC236}">
              <a16:creationId xmlns:a16="http://schemas.microsoft.com/office/drawing/2014/main" id="{FAA667F9-482E-51AD-EDA1-6F35E36C1C3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9AF759B-8E7C-B0A8-401F-FC771FD440B4}"/>
              </a:ext>
            </a:extLst>
          </p:cNvPr>
          <p:cNvSpPr txBox="1"/>
          <p:nvPr/>
        </p:nvSpPr>
        <p:spPr>
          <a:xfrm>
            <a:off x="0" y="0"/>
            <a:ext cx="12192000" cy="2981621"/>
          </a:xfrm>
          <a:custGeom>
            <a:avLst/>
            <a:gdLst/>
            <a:ahLst/>
            <a:cxnLst/>
            <a:rect l="l" t="t" r="r" b="b"/>
            <a:pathLst>
              <a:path w="12192000" h="3124199">
                <a:moveTo>
                  <a:pt x="6907730" y="2179109"/>
                </a:moveTo>
                <a:lnTo>
                  <a:pt x="6991697" y="2453069"/>
                </a:lnTo>
                <a:lnTo>
                  <a:pt x="6814513" y="2453069"/>
                </a:lnTo>
                <a:close/>
                <a:moveTo>
                  <a:pt x="902325" y="2164878"/>
                </a:moveTo>
                <a:lnTo>
                  <a:pt x="916557" y="2164878"/>
                </a:lnTo>
                <a:cubicBezTo>
                  <a:pt x="992459" y="2164878"/>
                  <a:pt x="1045116" y="2176500"/>
                  <a:pt x="1074529" y="2199745"/>
                </a:cubicBezTo>
                <a:cubicBezTo>
                  <a:pt x="1104415" y="2222990"/>
                  <a:pt x="1125288" y="2255960"/>
                  <a:pt x="1137148" y="2298656"/>
                </a:cubicBezTo>
                <a:cubicBezTo>
                  <a:pt x="1148533" y="2341351"/>
                  <a:pt x="1154226" y="2384520"/>
                  <a:pt x="1154226" y="2428164"/>
                </a:cubicBezTo>
                <a:cubicBezTo>
                  <a:pt x="1154226" y="2500746"/>
                  <a:pt x="1140943" y="2560993"/>
                  <a:pt x="1114377" y="2608906"/>
                </a:cubicBezTo>
                <a:cubicBezTo>
                  <a:pt x="1087337" y="2656820"/>
                  <a:pt x="1028750" y="2680776"/>
                  <a:pt x="938616" y="2680776"/>
                </a:cubicBezTo>
                <a:lnTo>
                  <a:pt x="902325" y="2680776"/>
                </a:lnTo>
                <a:close/>
                <a:moveTo>
                  <a:pt x="10267097" y="2144953"/>
                </a:moveTo>
                <a:lnTo>
                  <a:pt x="10301965" y="2144953"/>
                </a:lnTo>
                <a:cubicBezTo>
                  <a:pt x="10359840" y="2144953"/>
                  <a:pt x="10399689" y="2146614"/>
                  <a:pt x="10421511" y="2149934"/>
                </a:cubicBezTo>
                <a:cubicBezTo>
                  <a:pt x="10444281" y="2153255"/>
                  <a:pt x="10463020" y="2162743"/>
                  <a:pt x="10477726" y="2178398"/>
                </a:cubicBezTo>
                <a:cubicBezTo>
                  <a:pt x="10492432" y="2193578"/>
                  <a:pt x="10499785" y="2213977"/>
                  <a:pt x="10499785" y="2239594"/>
                </a:cubicBezTo>
                <a:cubicBezTo>
                  <a:pt x="10499785" y="2265211"/>
                  <a:pt x="10492432" y="2285373"/>
                  <a:pt x="10477726" y="2300079"/>
                </a:cubicBezTo>
                <a:cubicBezTo>
                  <a:pt x="10463020" y="2315734"/>
                  <a:pt x="10444993" y="2325221"/>
                  <a:pt x="10423645" y="2328542"/>
                </a:cubicBezTo>
                <a:cubicBezTo>
                  <a:pt x="10403721" y="2331863"/>
                  <a:pt x="10365770" y="2333523"/>
                  <a:pt x="10309792" y="2333523"/>
                </a:cubicBezTo>
                <a:lnTo>
                  <a:pt x="10267097" y="2333523"/>
                </a:lnTo>
                <a:close/>
                <a:moveTo>
                  <a:pt x="9112977" y="2139972"/>
                </a:moveTo>
                <a:cubicBezTo>
                  <a:pt x="9157569" y="2139972"/>
                  <a:pt x="9190064" y="2159422"/>
                  <a:pt x="9210464" y="2198322"/>
                </a:cubicBezTo>
                <a:cubicBezTo>
                  <a:pt x="9231337" y="2237696"/>
                  <a:pt x="9241773" y="2311701"/>
                  <a:pt x="9241773" y="2420336"/>
                </a:cubicBezTo>
                <a:cubicBezTo>
                  <a:pt x="9241773" y="2532292"/>
                  <a:pt x="9231100" y="2607246"/>
                  <a:pt x="9209752" y="2645197"/>
                </a:cubicBezTo>
                <a:cubicBezTo>
                  <a:pt x="9188405" y="2682674"/>
                  <a:pt x="9156146" y="2701412"/>
                  <a:pt x="9112977" y="2701412"/>
                </a:cubicBezTo>
                <a:cubicBezTo>
                  <a:pt x="9069333" y="2701412"/>
                  <a:pt x="9037311" y="2681962"/>
                  <a:pt x="9016913" y="2643062"/>
                </a:cubicBezTo>
                <a:cubicBezTo>
                  <a:pt x="8995565" y="2604637"/>
                  <a:pt x="8984891" y="2530395"/>
                  <a:pt x="8984891" y="2420336"/>
                </a:cubicBezTo>
                <a:cubicBezTo>
                  <a:pt x="8984891" y="2308381"/>
                  <a:pt x="8995565" y="2233664"/>
                  <a:pt x="9016913" y="2196187"/>
                </a:cubicBezTo>
                <a:cubicBezTo>
                  <a:pt x="9038260" y="2158711"/>
                  <a:pt x="9070282" y="2139972"/>
                  <a:pt x="9112977" y="2139972"/>
                </a:cubicBezTo>
                <a:close/>
                <a:moveTo>
                  <a:pt x="2274027" y="2139972"/>
                </a:moveTo>
                <a:cubicBezTo>
                  <a:pt x="2318620" y="2139972"/>
                  <a:pt x="2351116" y="2159422"/>
                  <a:pt x="2371515" y="2198322"/>
                </a:cubicBezTo>
                <a:cubicBezTo>
                  <a:pt x="2392388" y="2237696"/>
                  <a:pt x="2402824" y="2311701"/>
                  <a:pt x="2402824" y="2420336"/>
                </a:cubicBezTo>
                <a:cubicBezTo>
                  <a:pt x="2402824" y="2532292"/>
                  <a:pt x="2392151" y="2607246"/>
                  <a:pt x="2370803" y="2645197"/>
                </a:cubicBezTo>
                <a:cubicBezTo>
                  <a:pt x="2349456" y="2682674"/>
                  <a:pt x="2317197" y="2701412"/>
                  <a:pt x="2274027" y="2701412"/>
                </a:cubicBezTo>
                <a:cubicBezTo>
                  <a:pt x="2230384" y="2701412"/>
                  <a:pt x="2198362" y="2681962"/>
                  <a:pt x="2177963" y="2643062"/>
                </a:cubicBezTo>
                <a:cubicBezTo>
                  <a:pt x="2156616" y="2604637"/>
                  <a:pt x="2145942" y="2530395"/>
                  <a:pt x="2145942" y="2420336"/>
                </a:cubicBezTo>
                <a:cubicBezTo>
                  <a:pt x="2145942" y="2308381"/>
                  <a:pt x="2156616" y="2233664"/>
                  <a:pt x="2177963" y="2196187"/>
                </a:cubicBezTo>
                <a:cubicBezTo>
                  <a:pt x="2199311" y="2158711"/>
                  <a:pt x="2231332" y="2139972"/>
                  <a:pt x="2274027" y="2139972"/>
                </a:cubicBezTo>
                <a:close/>
                <a:moveTo>
                  <a:pt x="9803855" y="1927920"/>
                </a:moveTo>
                <a:lnTo>
                  <a:pt x="9803855" y="2164878"/>
                </a:lnTo>
                <a:lnTo>
                  <a:pt x="9884264" y="2164878"/>
                </a:lnTo>
                <a:lnTo>
                  <a:pt x="9884264" y="2680776"/>
                </a:lnTo>
                <a:lnTo>
                  <a:pt x="9803855" y="2680776"/>
                </a:lnTo>
                <a:lnTo>
                  <a:pt x="9803855" y="2917734"/>
                </a:lnTo>
                <a:lnTo>
                  <a:pt x="10341813" y="2917734"/>
                </a:lnTo>
                <a:lnTo>
                  <a:pt x="10341813" y="2680776"/>
                </a:lnTo>
                <a:lnTo>
                  <a:pt x="10267097" y="2680776"/>
                </a:lnTo>
                <a:lnTo>
                  <a:pt x="10267097" y="2513554"/>
                </a:lnTo>
                <a:lnTo>
                  <a:pt x="10388778" y="2513554"/>
                </a:lnTo>
                <a:lnTo>
                  <a:pt x="10604388" y="2917734"/>
                </a:lnTo>
                <a:lnTo>
                  <a:pt x="10960892" y="2917734"/>
                </a:lnTo>
                <a:lnTo>
                  <a:pt x="10960892" y="2680776"/>
                </a:lnTo>
                <a:lnTo>
                  <a:pt x="10889733" y="2680776"/>
                </a:lnTo>
                <a:lnTo>
                  <a:pt x="10753109" y="2454493"/>
                </a:lnTo>
                <a:cubicBezTo>
                  <a:pt x="10796279" y="2435043"/>
                  <a:pt x="10831146" y="2404682"/>
                  <a:pt x="10857712" y="2363410"/>
                </a:cubicBezTo>
                <a:cubicBezTo>
                  <a:pt x="10884278" y="2321663"/>
                  <a:pt x="10897561" y="2275173"/>
                  <a:pt x="10897561" y="2223939"/>
                </a:cubicBezTo>
                <a:cubicBezTo>
                  <a:pt x="10897561" y="2155627"/>
                  <a:pt x="10875739" y="2096328"/>
                  <a:pt x="10832095" y="2046043"/>
                </a:cubicBezTo>
                <a:cubicBezTo>
                  <a:pt x="10788925" y="1996707"/>
                  <a:pt x="10732710" y="1964685"/>
                  <a:pt x="10663449" y="1949979"/>
                </a:cubicBezTo>
                <a:cubicBezTo>
                  <a:pt x="10638781" y="1944761"/>
                  <a:pt x="10611741" y="1940610"/>
                  <a:pt x="10582329" y="1937527"/>
                </a:cubicBezTo>
                <a:cubicBezTo>
                  <a:pt x="10552917" y="1934443"/>
                  <a:pt x="10517575" y="1932071"/>
                  <a:pt x="10476303" y="1930411"/>
                </a:cubicBezTo>
                <a:cubicBezTo>
                  <a:pt x="10435031" y="1928750"/>
                  <a:pt x="10390201" y="1927920"/>
                  <a:pt x="10341813" y="1927920"/>
                </a:cubicBezTo>
                <a:close/>
                <a:moveTo>
                  <a:pt x="7490267" y="1927920"/>
                </a:moveTo>
                <a:lnTo>
                  <a:pt x="7490267" y="2344909"/>
                </a:lnTo>
                <a:lnTo>
                  <a:pt x="7675990" y="2344909"/>
                </a:lnTo>
                <a:lnTo>
                  <a:pt x="7675990" y="2164878"/>
                </a:lnTo>
                <a:lnTo>
                  <a:pt x="7789844" y="2164878"/>
                </a:lnTo>
                <a:lnTo>
                  <a:pt x="7789844" y="2680776"/>
                </a:lnTo>
                <a:lnTo>
                  <a:pt x="7704454" y="2680776"/>
                </a:lnTo>
                <a:lnTo>
                  <a:pt x="7704454" y="2917734"/>
                </a:lnTo>
                <a:lnTo>
                  <a:pt x="8260201" y="2917734"/>
                </a:lnTo>
                <a:lnTo>
                  <a:pt x="8260201" y="2680776"/>
                </a:lnTo>
                <a:lnTo>
                  <a:pt x="8172676" y="2680776"/>
                </a:lnTo>
                <a:lnTo>
                  <a:pt x="8172676" y="2164878"/>
                </a:lnTo>
                <a:lnTo>
                  <a:pt x="8285818" y="2164878"/>
                </a:lnTo>
                <a:lnTo>
                  <a:pt x="8285818" y="2344909"/>
                </a:lnTo>
                <a:lnTo>
                  <a:pt x="8471542" y="2344909"/>
                </a:lnTo>
                <a:lnTo>
                  <a:pt x="8471542" y="1927920"/>
                </a:lnTo>
                <a:close/>
                <a:moveTo>
                  <a:pt x="6603884" y="1927920"/>
                </a:moveTo>
                <a:lnTo>
                  <a:pt x="6603884" y="2164878"/>
                </a:lnTo>
                <a:lnTo>
                  <a:pt x="6683581" y="2164878"/>
                </a:lnTo>
                <a:lnTo>
                  <a:pt x="6497857" y="2680776"/>
                </a:lnTo>
                <a:lnTo>
                  <a:pt x="6422429" y="2680776"/>
                </a:lnTo>
                <a:lnTo>
                  <a:pt x="6422429" y="2917734"/>
                </a:lnTo>
                <a:lnTo>
                  <a:pt x="6814513" y="2917734"/>
                </a:lnTo>
                <a:lnTo>
                  <a:pt x="6814513" y="2700701"/>
                </a:lnTo>
                <a:lnTo>
                  <a:pt x="6733392" y="2700701"/>
                </a:lnTo>
                <a:lnTo>
                  <a:pt x="6776799" y="2576173"/>
                </a:lnTo>
                <a:lnTo>
                  <a:pt x="7030123" y="2576173"/>
                </a:lnTo>
                <a:lnTo>
                  <a:pt x="7067837" y="2700701"/>
                </a:lnTo>
                <a:lnTo>
                  <a:pt x="6981023" y="2700701"/>
                </a:lnTo>
                <a:lnTo>
                  <a:pt x="6981023" y="2917734"/>
                </a:lnTo>
                <a:lnTo>
                  <a:pt x="7497634" y="2917734"/>
                </a:lnTo>
                <a:lnTo>
                  <a:pt x="7497634" y="2680776"/>
                </a:lnTo>
                <a:lnTo>
                  <a:pt x="7425052" y="2680776"/>
                </a:lnTo>
                <a:lnTo>
                  <a:pt x="7235771" y="2164878"/>
                </a:lnTo>
                <a:lnTo>
                  <a:pt x="7315468" y="2164878"/>
                </a:lnTo>
                <a:lnTo>
                  <a:pt x="7315468" y="1927920"/>
                </a:lnTo>
                <a:close/>
                <a:moveTo>
                  <a:pt x="5225015" y="1927920"/>
                </a:moveTo>
                <a:lnTo>
                  <a:pt x="5225015" y="2164878"/>
                </a:lnTo>
                <a:lnTo>
                  <a:pt x="5311828" y="2164878"/>
                </a:lnTo>
                <a:lnTo>
                  <a:pt x="5311828" y="2680776"/>
                </a:lnTo>
                <a:lnTo>
                  <a:pt x="5225015" y="2680776"/>
                </a:lnTo>
                <a:lnTo>
                  <a:pt x="5225015" y="2917734"/>
                </a:lnTo>
                <a:lnTo>
                  <a:pt x="5631329" y="2917734"/>
                </a:lnTo>
                <a:lnTo>
                  <a:pt x="5631329" y="2680776"/>
                </a:lnTo>
                <a:lnTo>
                  <a:pt x="5543804" y="2680776"/>
                </a:lnTo>
                <a:lnTo>
                  <a:pt x="5543804" y="2332100"/>
                </a:lnTo>
                <a:lnTo>
                  <a:pt x="5960793" y="2930543"/>
                </a:lnTo>
                <a:lnTo>
                  <a:pt x="6286698" y="2930543"/>
                </a:lnTo>
                <a:lnTo>
                  <a:pt x="6286698" y="2164878"/>
                </a:lnTo>
                <a:lnTo>
                  <a:pt x="6372800" y="2164878"/>
                </a:lnTo>
                <a:lnTo>
                  <a:pt x="6372800" y="1927920"/>
                </a:lnTo>
                <a:lnTo>
                  <a:pt x="5973601" y="1927920"/>
                </a:lnTo>
                <a:lnTo>
                  <a:pt x="5973601" y="2164878"/>
                </a:lnTo>
                <a:lnTo>
                  <a:pt x="6054010" y="2164878"/>
                </a:lnTo>
                <a:lnTo>
                  <a:pt x="6054010" y="2445242"/>
                </a:lnTo>
                <a:lnTo>
                  <a:pt x="5693948" y="1927920"/>
                </a:lnTo>
                <a:close/>
                <a:moveTo>
                  <a:pt x="4561823" y="1927920"/>
                </a:moveTo>
                <a:lnTo>
                  <a:pt x="4561823" y="2164878"/>
                </a:lnTo>
                <a:lnTo>
                  <a:pt x="4652905" y="2164878"/>
                </a:lnTo>
                <a:lnTo>
                  <a:pt x="4652905" y="2680776"/>
                </a:lnTo>
                <a:lnTo>
                  <a:pt x="4561823" y="2680776"/>
                </a:lnTo>
                <a:lnTo>
                  <a:pt x="4561823" y="2917734"/>
                </a:lnTo>
                <a:lnTo>
                  <a:pt x="5126109" y="2917734"/>
                </a:lnTo>
                <a:lnTo>
                  <a:pt x="5126109" y="2680776"/>
                </a:lnTo>
                <a:lnTo>
                  <a:pt x="5035738" y="2680776"/>
                </a:lnTo>
                <a:lnTo>
                  <a:pt x="5035738" y="2164878"/>
                </a:lnTo>
                <a:lnTo>
                  <a:pt x="5126109" y="2164878"/>
                </a:lnTo>
                <a:lnTo>
                  <a:pt x="5126109" y="1927920"/>
                </a:lnTo>
                <a:close/>
                <a:moveTo>
                  <a:pt x="2962060" y="1927920"/>
                </a:moveTo>
                <a:lnTo>
                  <a:pt x="2962060" y="2164878"/>
                </a:lnTo>
                <a:lnTo>
                  <a:pt x="3040335" y="2164878"/>
                </a:lnTo>
                <a:lnTo>
                  <a:pt x="3040335" y="2680776"/>
                </a:lnTo>
                <a:lnTo>
                  <a:pt x="2964195" y="2680776"/>
                </a:lnTo>
                <a:lnTo>
                  <a:pt x="2964195" y="2917734"/>
                </a:lnTo>
                <a:lnTo>
                  <a:pt x="3347739" y="2917734"/>
                </a:lnTo>
                <a:lnTo>
                  <a:pt x="3347739" y="2680776"/>
                </a:lnTo>
                <a:lnTo>
                  <a:pt x="3269464" y="2680776"/>
                </a:lnTo>
                <a:lnTo>
                  <a:pt x="3269464" y="2134991"/>
                </a:lnTo>
                <a:lnTo>
                  <a:pt x="3565484" y="2917734"/>
                </a:lnTo>
                <a:lnTo>
                  <a:pt x="3713493" y="2917734"/>
                </a:lnTo>
                <a:lnTo>
                  <a:pt x="4012359" y="2127875"/>
                </a:lnTo>
                <a:lnTo>
                  <a:pt x="4012359" y="2680776"/>
                </a:lnTo>
                <a:lnTo>
                  <a:pt x="3933373" y="2680776"/>
                </a:lnTo>
                <a:lnTo>
                  <a:pt x="3933373" y="2917734"/>
                </a:lnTo>
                <a:lnTo>
                  <a:pt x="4449983" y="2917734"/>
                </a:lnTo>
                <a:lnTo>
                  <a:pt x="4449983" y="2680776"/>
                </a:lnTo>
                <a:lnTo>
                  <a:pt x="4370285" y="2680776"/>
                </a:lnTo>
                <a:lnTo>
                  <a:pt x="4370285" y="2164878"/>
                </a:lnTo>
                <a:lnTo>
                  <a:pt x="4447848" y="2164878"/>
                </a:lnTo>
                <a:lnTo>
                  <a:pt x="4447848" y="1927920"/>
                </a:lnTo>
                <a:lnTo>
                  <a:pt x="3854387" y="1927920"/>
                </a:lnTo>
                <a:lnTo>
                  <a:pt x="3704954" y="2310041"/>
                </a:lnTo>
                <a:lnTo>
                  <a:pt x="3559080" y="1927920"/>
                </a:lnTo>
                <a:close/>
                <a:moveTo>
                  <a:pt x="441930" y="1927920"/>
                </a:moveTo>
                <a:lnTo>
                  <a:pt x="441930" y="2164878"/>
                </a:lnTo>
                <a:lnTo>
                  <a:pt x="519493" y="2164878"/>
                </a:lnTo>
                <a:lnTo>
                  <a:pt x="519493" y="2680776"/>
                </a:lnTo>
                <a:lnTo>
                  <a:pt x="441930" y="2680776"/>
                </a:lnTo>
                <a:lnTo>
                  <a:pt x="441930" y="2917734"/>
                </a:lnTo>
                <a:lnTo>
                  <a:pt x="902325" y="2917734"/>
                </a:lnTo>
                <a:cubicBezTo>
                  <a:pt x="1036577" y="2917734"/>
                  <a:pt x="1135725" y="2912041"/>
                  <a:pt x="1199767" y="2900656"/>
                </a:cubicBezTo>
                <a:cubicBezTo>
                  <a:pt x="1264284" y="2889271"/>
                  <a:pt x="1323583" y="2864840"/>
                  <a:pt x="1377663" y="2827363"/>
                </a:cubicBezTo>
                <a:cubicBezTo>
                  <a:pt x="1433167" y="2789886"/>
                  <a:pt x="1478946" y="2736043"/>
                  <a:pt x="1514999" y="2665833"/>
                </a:cubicBezTo>
                <a:cubicBezTo>
                  <a:pt x="1551527" y="2595149"/>
                  <a:pt x="1569791" y="2516875"/>
                  <a:pt x="1569791" y="2431010"/>
                </a:cubicBezTo>
                <a:cubicBezTo>
                  <a:pt x="1569791" y="2388315"/>
                  <a:pt x="1565285" y="2347518"/>
                  <a:pt x="1556271" y="2308618"/>
                </a:cubicBezTo>
                <a:cubicBezTo>
                  <a:pt x="1547258" y="2269718"/>
                  <a:pt x="1534212" y="2233190"/>
                  <a:pt x="1517134" y="2199034"/>
                </a:cubicBezTo>
                <a:cubicBezTo>
                  <a:pt x="1482504" y="2127875"/>
                  <a:pt x="1435065" y="2071423"/>
                  <a:pt x="1374817" y="2029677"/>
                </a:cubicBezTo>
                <a:cubicBezTo>
                  <a:pt x="1314095" y="1988405"/>
                  <a:pt x="1249341" y="1961127"/>
                  <a:pt x="1180555" y="1947845"/>
                </a:cubicBezTo>
                <a:cubicBezTo>
                  <a:pt x="1112242" y="1934562"/>
                  <a:pt x="1024006" y="1927920"/>
                  <a:pt x="915845" y="1927920"/>
                </a:cubicBezTo>
                <a:close/>
                <a:moveTo>
                  <a:pt x="11354765" y="1915112"/>
                </a:moveTo>
                <a:cubicBezTo>
                  <a:pt x="11267952" y="1915112"/>
                  <a:pt x="11194896" y="1940966"/>
                  <a:pt x="11135597" y="1992674"/>
                </a:cubicBezTo>
                <a:cubicBezTo>
                  <a:pt x="11075824" y="2044383"/>
                  <a:pt x="11045938" y="2116253"/>
                  <a:pt x="11045938" y="2208284"/>
                </a:cubicBezTo>
                <a:cubicBezTo>
                  <a:pt x="11045938" y="2259518"/>
                  <a:pt x="11058509" y="2306246"/>
                  <a:pt x="11083652" y="2348467"/>
                </a:cubicBezTo>
                <a:cubicBezTo>
                  <a:pt x="11108794" y="2391162"/>
                  <a:pt x="11139155" y="2424606"/>
                  <a:pt x="11174734" y="2448800"/>
                </a:cubicBezTo>
                <a:cubicBezTo>
                  <a:pt x="11212686" y="2475366"/>
                  <a:pt x="11271984" y="2506913"/>
                  <a:pt x="11352631" y="2543441"/>
                </a:cubicBezTo>
                <a:cubicBezTo>
                  <a:pt x="11416673" y="2571904"/>
                  <a:pt x="11458657" y="2594200"/>
                  <a:pt x="11478581" y="2610330"/>
                </a:cubicBezTo>
                <a:cubicBezTo>
                  <a:pt x="11497082" y="2625036"/>
                  <a:pt x="11506333" y="2643537"/>
                  <a:pt x="11506333" y="2665833"/>
                </a:cubicBezTo>
                <a:cubicBezTo>
                  <a:pt x="11506333" y="2708528"/>
                  <a:pt x="11479767" y="2729876"/>
                  <a:pt x="11426635" y="2729876"/>
                </a:cubicBezTo>
                <a:cubicBezTo>
                  <a:pt x="11353105" y="2729876"/>
                  <a:pt x="11303057" y="2686706"/>
                  <a:pt x="11276491" y="2600367"/>
                </a:cubicBezTo>
                <a:lnTo>
                  <a:pt x="11053765" y="2600367"/>
                </a:lnTo>
                <a:lnTo>
                  <a:pt x="11053765" y="2917734"/>
                </a:lnTo>
                <a:lnTo>
                  <a:pt x="11276491" y="2917734"/>
                </a:lnTo>
                <a:lnTo>
                  <a:pt x="11276491" y="2852980"/>
                </a:lnTo>
                <a:cubicBezTo>
                  <a:pt x="11347175" y="2904688"/>
                  <a:pt x="11426161" y="2930543"/>
                  <a:pt x="11513449" y="2930543"/>
                </a:cubicBezTo>
                <a:cubicBezTo>
                  <a:pt x="11607378" y="2930543"/>
                  <a:pt x="11685178" y="2901368"/>
                  <a:pt x="11746848" y="2843018"/>
                </a:cubicBezTo>
                <a:cubicBezTo>
                  <a:pt x="11808519" y="2785616"/>
                  <a:pt x="11839354" y="2715407"/>
                  <a:pt x="11839354" y="2632389"/>
                </a:cubicBezTo>
                <a:cubicBezTo>
                  <a:pt x="11839354" y="2578308"/>
                  <a:pt x="11826309" y="2528023"/>
                  <a:pt x="11800217" y="2481533"/>
                </a:cubicBezTo>
                <a:cubicBezTo>
                  <a:pt x="11788832" y="2460660"/>
                  <a:pt x="11774482" y="2440379"/>
                  <a:pt x="11757166" y="2420692"/>
                </a:cubicBezTo>
                <a:cubicBezTo>
                  <a:pt x="11739851" y="2401005"/>
                  <a:pt x="11722892" y="2385706"/>
                  <a:pt x="11706288" y="2374795"/>
                </a:cubicBezTo>
                <a:cubicBezTo>
                  <a:pt x="11673555" y="2352499"/>
                  <a:pt x="11608564" y="2317157"/>
                  <a:pt x="11511314" y="2268769"/>
                </a:cubicBezTo>
                <a:cubicBezTo>
                  <a:pt x="11438732" y="2233190"/>
                  <a:pt x="11395800" y="2210182"/>
                  <a:pt x="11382517" y="2199745"/>
                </a:cubicBezTo>
                <a:cubicBezTo>
                  <a:pt x="11368760" y="2189783"/>
                  <a:pt x="11361881" y="2174840"/>
                  <a:pt x="11361881" y="2154915"/>
                </a:cubicBezTo>
                <a:cubicBezTo>
                  <a:pt x="11361881" y="2113644"/>
                  <a:pt x="11386075" y="2093008"/>
                  <a:pt x="11434463" y="2093008"/>
                </a:cubicBezTo>
                <a:cubicBezTo>
                  <a:pt x="11503249" y="2093008"/>
                  <a:pt x="11551163" y="2131908"/>
                  <a:pt x="11578203" y="2209707"/>
                </a:cubicBezTo>
                <a:lnTo>
                  <a:pt x="11799506" y="2209707"/>
                </a:lnTo>
                <a:lnTo>
                  <a:pt x="11799506" y="1927920"/>
                </a:lnTo>
                <a:lnTo>
                  <a:pt x="11575357" y="1927920"/>
                </a:lnTo>
                <a:lnTo>
                  <a:pt x="11575357" y="1989116"/>
                </a:lnTo>
                <a:cubicBezTo>
                  <a:pt x="11515109" y="1939780"/>
                  <a:pt x="11441579" y="1915112"/>
                  <a:pt x="11354765" y="1915112"/>
                </a:cubicBezTo>
                <a:close/>
                <a:moveTo>
                  <a:pt x="9112977" y="1907996"/>
                </a:moveTo>
                <a:cubicBezTo>
                  <a:pt x="9072179" y="1907996"/>
                  <a:pt x="9033279" y="1910961"/>
                  <a:pt x="8996277" y="1916891"/>
                </a:cubicBezTo>
                <a:cubicBezTo>
                  <a:pt x="8959274" y="1922820"/>
                  <a:pt x="8924999" y="1931241"/>
                  <a:pt x="8893453" y="1942152"/>
                </a:cubicBezTo>
                <a:cubicBezTo>
                  <a:pt x="8861906" y="1953063"/>
                  <a:pt x="8831189" y="1967769"/>
                  <a:pt x="8801303" y="1986270"/>
                </a:cubicBezTo>
                <a:cubicBezTo>
                  <a:pt x="8717336" y="2038927"/>
                  <a:pt x="8655428" y="2103682"/>
                  <a:pt x="8615579" y="2180532"/>
                </a:cubicBezTo>
                <a:cubicBezTo>
                  <a:pt x="8575256" y="2257858"/>
                  <a:pt x="8555094" y="2337793"/>
                  <a:pt x="8555094" y="2420336"/>
                </a:cubicBezTo>
                <a:cubicBezTo>
                  <a:pt x="8555094" y="2571192"/>
                  <a:pt x="8606803" y="2694296"/>
                  <a:pt x="8710220" y="2789649"/>
                </a:cubicBezTo>
                <a:cubicBezTo>
                  <a:pt x="8813162" y="2885476"/>
                  <a:pt x="8947414" y="2933389"/>
                  <a:pt x="9112977" y="2933389"/>
                </a:cubicBezTo>
                <a:cubicBezTo>
                  <a:pt x="9284231" y="2933389"/>
                  <a:pt x="9420144" y="2882392"/>
                  <a:pt x="9520715" y="2780398"/>
                </a:cubicBezTo>
                <a:cubicBezTo>
                  <a:pt x="9621286" y="2678404"/>
                  <a:pt x="9671570" y="2558384"/>
                  <a:pt x="9671570" y="2420336"/>
                </a:cubicBezTo>
                <a:cubicBezTo>
                  <a:pt x="9671570" y="2353448"/>
                  <a:pt x="9659236" y="2290117"/>
                  <a:pt x="9634568" y="2230343"/>
                </a:cubicBezTo>
                <a:cubicBezTo>
                  <a:pt x="9609900" y="2170570"/>
                  <a:pt x="9573372" y="2115067"/>
                  <a:pt x="9524984" y="2063833"/>
                </a:cubicBezTo>
                <a:cubicBezTo>
                  <a:pt x="9427735" y="1959941"/>
                  <a:pt x="9290398" y="1907996"/>
                  <a:pt x="9112977" y="1907996"/>
                </a:cubicBezTo>
                <a:close/>
                <a:moveTo>
                  <a:pt x="2274027" y="1907996"/>
                </a:moveTo>
                <a:cubicBezTo>
                  <a:pt x="2233230" y="1907996"/>
                  <a:pt x="2194330" y="1910961"/>
                  <a:pt x="2157328" y="1916891"/>
                </a:cubicBezTo>
                <a:cubicBezTo>
                  <a:pt x="2120325" y="1922820"/>
                  <a:pt x="2086051" y="1931241"/>
                  <a:pt x="2054504" y="1942152"/>
                </a:cubicBezTo>
                <a:cubicBezTo>
                  <a:pt x="2022957" y="1953063"/>
                  <a:pt x="1992240" y="1967769"/>
                  <a:pt x="1962353" y="1986270"/>
                </a:cubicBezTo>
                <a:cubicBezTo>
                  <a:pt x="1878386" y="2038927"/>
                  <a:pt x="1816479" y="2103682"/>
                  <a:pt x="1776630" y="2180532"/>
                </a:cubicBezTo>
                <a:cubicBezTo>
                  <a:pt x="1736307" y="2257858"/>
                  <a:pt x="1716145" y="2337793"/>
                  <a:pt x="1716145" y="2420336"/>
                </a:cubicBezTo>
                <a:cubicBezTo>
                  <a:pt x="1716145" y="2571192"/>
                  <a:pt x="1767854" y="2694296"/>
                  <a:pt x="1871271" y="2789649"/>
                </a:cubicBezTo>
                <a:cubicBezTo>
                  <a:pt x="1974213" y="2885476"/>
                  <a:pt x="2108466" y="2933389"/>
                  <a:pt x="2274027" y="2933389"/>
                </a:cubicBezTo>
                <a:cubicBezTo>
                  <a:pt x="2445282" y="2933389"/>
                  <a:pt x="2581194" y="2882392"/>
                  <a:pt x="2681765" y="2780398"/>
                </a:cubicBezTo>
                <a:cubicBezTo>
                  <a:pt x="2782336" y="2678404"/>
                  <a:pt x="2832621" y="2558384"/>
                  <a:pt x="2832621" y="2420336"/>
                </a:cubicBezTo>
                <a:cubicBezTo>
                  <a:pt x="2832621" y="2353448"/>
                  <a:pt x="2820287" y="2290117"/>
                  <a:pt x="2795619" y="2230343"/>
                </a:cubicBezTo>
                <a:cubicBezTo>
                  <a:pt x="2770951" y="2170570"/>
                  <a:pt x="2734423" y="2115067"/>
                  <a:pt x="2686035" y="2063833"/>
                </a:cubicBezTo>
                <a:cubicBezTo>
                  <a:pt x="2588785" y="1959941"/>
                  <a:pt x="2451449" y="1907996"/>
                  <a:pt x="2274027" y="1907996"/>
                </a:cubicBezTo>
                <a:close/>
                <a:moveTo>
                  <a:pt x="4926530" y="426509"/>
                </a:moveTo>
                <a:lnTo>
                  <a:pt x="5010497" y="700470"/>
                </a:lnTo>
                <a:lnTo>
                  <a:pt x="4833313" y="700470"/>
                </a:lnTo>
                <a:close/>
                <a:moveTo>
                  <a:pt x="2102475" y="412278"/>
                </a:moveTo>
                <a:lnTo>
                  <a:pt x="2116706" y="412278"/>
                </a:lnTo>
                <a:cubicBezTo>
                  <a:pt x="2192609" y="412278"/>
                  <a:pt x="2245266" y="423900"/>
                  <a:pt x="2274678" y="447145"/>
                </a:cubicBezTo>
                <a:cubicBezTo>
                  <a:pt x="2304565" y="470391"/>
                  <a:pt x="2325438" y="503361"/>
                  <a:pt x="2337298" y="546056"/>
                </a:cubicBezTo>
                <a:cubicBezTo>
                  <a:pt x="2348683" y="588751"/>
                  <a:pt x="2354376" y="631920"/>
                  <a:pt x="2354376" y="675564"/>
                </a:cubicBezTo>
                <a:cubicBezTo>
                  <a:pt x="2354376" y="748146"/>
                  <a:pt x="2341093" y="808393"/>
                  <a:pt x="2314527" y="856306"/>
                </a:cubicBezTo>
                <a:cubicBezTo>
                  <a:pt x="2287487" y="904220"/>
                  <a:pt x="2228900" y="928177"/>
                  <a:pt x="2138766" y="928177"/>
                </a:cubicBezTo>
                <a:lnTo>
                  <a:pt x="2102475" y="928177"/>
                </a:lnTo>
                <a:close/>
                <a:moveTo>
                  <a:pt x="9162197" y="392353"/>
                </a:moveTo>
                <a:lnTo>
                  <a:pt x="9197065" y="392353"/>
                </a:lnTo>
                <a:cubicBezTo>
                  <a:pt x="9254940" y="392353"/>
                  <a:pt x="9294789" y="394014"/>
                  <a:pt x="9316611" y="397335"/>
                </a:cubicBezTo>
                <a:cubicBezTo>
                  <a:pt x="9339381" y="400655"/>
                  <a:pt x="9358120" y="410143"/>
                  <a:pt x="9372826" y="425798"/>
                </a:cubicBezTo>
                <a:cubicBezTo>
                  <a:pt x="9387533" y="440978"/>
                  <a:pt x="9394885" y="461377"/>
                  <a:pt x="9394885" y="486994"/>
                </a:cubicBezTo>
                <a:cubicBezTo>
                  <a:pt x="9394885" y="512611"/>
                  <a:pt x="9387533" y="532773"/>
                  <a:pt x="9372826" y="547479"/>
                </a:cubicBezTo>
                <a:cubicBezTo>
                  <a:pt x="9358120" y="563134"/>
                  <a:pt x="9340093" y="572622"/>
                  <a:pt x="9318745" y="575942"/>
                </a:cubicBezTo>
                <a:cubicBezTo>
                  <a:pt x="9298821" y="579263"/>
                  <a:pt x="9260870" y="580923"/>
                  <a:pt x="9204892" y="580923"/>
                </a:cubicBezTo>
                <a:lnTo>
                  <a:pt x="9162197" y="580923"/>
                </a:lnTo>
                <a:close/>
                <a:moveTo>
                  <a:pt x="8698955" y="175320"/>
                </a:moveTo>
                <a:lnTo>
                  <a:pt x="8698955" y="412278"/>
                </a:lnTo>
                <a:lnTo>
                  <a:pt x="8779364" y="412278"/>
                </a:lnTo>
                <a:lnTo>
                  <a:pt x="8779364" y="928177"/>
                </a:lnTo>
                <a:lnTo>
                  <a:pt x="8698955" y="928177"/>
                </a:lnTo>
                <a:lnTo>
                  <a:pt x="8698955" y="1165134"/>
                </a:lnTo>
                <a:lnTo>
                  <a:pt x="9236913" y="1165134"/>
                </a:lnTo>
                <a:lnTo>
                  <a:pt x="9236913" y="928177"/>
                </a:lnTo>
                <a:lnTo>
                  <a:pt x="9162197" y="928177"/>
                </a:lnTo>
                <a:lnTo>
                  <a:pt x="9162197" y="760954"/>
                </a:lnTo>
                <a:lnTo>
                  <a:pt x="9283878" y="760954"/>
                </a:lnTo>
                <a:lnTo>
                  <a:pt x="9499488" y="1165134"/>
                </a:lnTo>
                <a:lnTo>
                  <a:pt x="9855992" y="1165134"/>
                </a:lnTo>
                <a:lnTo>
                  <a:pt x="9855992" y="928177"/>
                </a:lnTo>
                <a:lnTo>
                  <a:pt x="9784833" y="928177"/>
                </a:lnTo>
                <a:lnTo>
                  <a:pt x="9648209" y="701893"/>
                </a:lnTo>
                <a:cubicBezTo>
                  <a:pt x="9691379" y="682443"/>
                  <a:pt x="9726247" y="652082"/>
                  <a:pt x="9752812" y="610810"/>
                </a:cubicBezTo>
                <a:cubicBezTo>
                  <a:pt x="9779378" y="569064"/>
                  <a:pt x="9792661" y="522573"/>
                  <a:pt x="9792661" y="471339"/>
                </a:cubicBezTo>
                <a:cubicBezTo>
                  <a:pt x="9792661" y="403027"/>
                  <a:pt x="9770839" y="343729"/>
                  <a:pt x="9727195" y="293443"/>
                </a:cubicBezTo>
                <a:cubicBezTo>
                  <a:pt x="9684025" y="244107"/>
                  <a:pt x="9627810" y="212085"/>
                  <a:pt x="9558549" y="197379"/>
                </a:cubicBezTo>
                <a:cubicBezTo>
                  <a:pt x="9533881" y="192161"/>
                  <a:pt x="9506841" y="188010"/>
                  <a:pt x="9477429" y="184927"/>
                </a:cubicBezTo>
                <a:cubicBezTo>
                  <a:pt x="9448017" y="181843"/>
                  <a:pt x="9412675" y="179471"/>
                  <a:pt x="9371403" y="177811"/>
                </a:cubicBezTo>
                <a:cubicBezTo>
                  <a:pt x="9330131" y="176150"/>
                  <a:pt x="9285301" y="175320"/>
                  <a:pt x="9236913" y="175320"/>
                </a:cubicBezTo>
                <a:close/>
                <a:moveTo>
                  <a:pt x="7604292" y="175320"/>
                </a:moveTo>
                <a:lnTo>
                  <a:pt x="7604292" y="412278"/>
                </a:lnTo>
                <a:lnTo>
                  <a:pt x="7682566" y="412278"/>
                </a:lnTo>
                <a:lnTo>
                  <a:pt x="7682566" y="928177"/>
                </a:lnTo>
                <a:lnTo>
                  <a:pt x="7605715" y="928177"/>
                </a:lnTo>
                <a:lnTo>
                  <a:pt x="7605715" y="1165134"/>
                </a:lnTo>
                <a:lnTo>
                  <a:pt x="8549988" y="1165134"/>
                </a:lnTo>
                <a:lnTo>
                  <a:pt x="8549988" y="848479"/>
                </a:lnTo>
                <a:lnTo>
                  <a:pt x="8290260" y="848479"/>
                </a:lnTo>
                <a:lnTo>
                  <a:pt x="8290260" y="928177"/>
                </a:lnTo>
                <a:lnTo>
                  <a:pt x="8065399" y="928177"/>
                </a:lnTo>
                <a:lnTo>
                  <a:pt x="8065399" y="765935"/>
                </a:lnTo>
                <a:lnTo>
                  <a:pt x="8261085" y="765935"/>
                </a:lnTo>
                <a:lnTo>
                  <a:pt x="8261085" y="564557"/>
                </a:lnTo>
                <a:lnTo>
                  <a:pt x="8065399" y="564557"/>
                </a:lnTo>
                <a:lnTo>
                  <a:pt x="8065399" y="412278"/>
                </a:lnTo>
                <a:lnTo>
                  <a:pt x="8290260" y="412278"/>
                </a:lnTo>
                <a:lnTo>
                  <a:pt x="8290260" y="491975"/>
                </a:lnTo>
                <a:lnTo>
                  <a:pt x="8549988" y="491975"/>
                </a:lnTo>
                <a:lnTo>
                  <a:pt x="8549988" y="175320"/>
                </a:lnTo>
                <a:close/>
                <a:moveTo>
                  <a:pt x="6499667" y="175320"/>
                </a:moveTo>
                <a:lnTo>
                  <a:pt x="6499667" y="592309"/>
                </a:lnTo>
                <a:lnTo>
                  <a:pt x="6685390" y="592309"/>
                </a:lnTo>
                <a:lnTo>
                  <a:pt x="6685390" y="412278"/>
                </a:lnTo>
                <a:lnTo>
                  <a:pt x="6799244" y="412278"/>
                </a:lnTo>
                <a:lnTo>
                  <a:pt x="6799244" y="928177"/>
                </a:lnTo>
                <a:lnTo>
                  <a:pt x="6713854" y="928177"/>
                </a:lnTo>
                <a:lnTo>
                  <a:pt x="6713854" y="1165134"/>
                </a:lnTo>
                <a:lnTo>
                  <a:pt x="7269601" y="1165134"/>
                </a:lnTo>
                <a:lnTo>
                  <a:pt x="7269601" y="928177"/>
                </a:lnTo>
                <a:lnTo>
                  <a:pt x="7182076" y="928177"/>
                </a:lnTo>
                <a:lnTo>
                  <a:pt x="7182076" y="412278"/>
                </a:lnTo>
                <a:lnTo>
                  <a:pt x="7295218" y="412278"/>
                </a:lnTo>
                <a:lnTo>
                  <a:pt x="7295218" y="592309"/>
                </a:lnTo>
                <a:lnTo>
                  <a:pt x="7480942" y="592309"/>
                </a:lnTo>
                <a:lnTo>
                  <a:pt x="7480942" y="175320"/>
                </a:lnTo>
                <a:close/>
                <a:moveTo>
                  <a:pt x="4622684" y="175320"/>
                </a:moveTo>
                <a:lnTo>
                  <a:pt x="4622684" y="412278"/>
                </a:lnTo>
                <a:lnTo>
                  <a:pt x="4702381" y="412278"/>
                </a:lnTo>
                <a:lnTo>
                  <a:pt x="4516658" y="928177"/>
                </a:lnTo>
                <a:lnTo>
                  <a:pt x="4441230" y="928177"/>
                </a:lnTo>
                <a:lnTo>
                  <a:pt x="4441230" y="1165134"/>
                </a:lnTo>
                <a:lnTo>
                  <a:pt x="4833313" y="1165134"/>
                </a:lnTo>
                <a:lnTo>
                  <a:pt x="4833313" y="948101"/>
                </a:lnTo>
                <a:lnTo>
                  <a:pt x="4752192" y="948101"/>
                </a:lnTo>
                <a:lnTo>
                  <a:pt x="4795599" y="823574"/>
                </a:lnTo>
                <a:lnTo>
                  <a:pt x="5048923" y="823574"/>
                </a:lnTo>
                <a:lnTo>
                  <a:pt x="5086637" y="948101"/>
                </a:lnTo>
                <a:lnTo>
                  <a:pt x="4999824" y="948101"/>
                </a:lnTo>
                <a:lnTo>
                  <a:pt x="4999824" y="1165134"/>
                </a:lnTo>
                <a:lnTo>
                  <a:pt x="5516434" y="1165134"/>
                </a:lnTo>
                <a:lnTo>
                  <a:pt x="5516434" y="928177"/>
                </a:lnTo>
                <a:lnTo>
                  <a:pt x="5443852" y="928177"/>
                </a:lnTo>
                <a:lnTo>
                  <a:pt x="5254571" y="412278"/>
                </a:lnTo>
                <a:lnTo>
                  <a:pt x="5334268" y="412278"/>
                </a:lnTo>
                <a:lnTo>
                  <a:pt x="5334268" y="175320"/>
                </a:lnTo>
                <a:close/>
                <a:moveTo>
                  <a:pt x="2894948" y="175320"/>
                </a:moveTo>
                <a:lnTo>
                  <a:pt x="2894948" y="412278"/>
                </a:lnTo>
                <a:lnTo>
                  <a:pt x="2986031" y="412278"/>
                </a:lnTo>
                <a:lnTo>
                  <a:pt x="2986031" y="928177"/>
                </a:lnTo>
                <a:lnTo>
                  <a:pt x="2894948" y="928177"/>
                </a:lnTo>
                <a:lnTo>
                  <a:pt x="2894948" y="1165134"/>
                </a:lnTo>
                <a:lnTo>
                  <a:pt x="3459234" y="1165134"/>
                </a:lnTo>
                <a:lnTo>
                  <a:pt x="3459234" y="928177"/>
                </a:lnTo>
                <a:lnTo>
                  <a:pt x="3368863" y="928177"/>
                </a:lnTo>
                <a:lnTo>
                  <a:pt x="3368863" y="412278"/>
                </a:lnTo>
                <a:lnTo>
                  <a:pt x="3459234" y="412278"/>
                </a:lnTo>
                <a:lnTo>
                  <a:pt x="3459234" y="175320"/>
                </a:lnTo>
                <a:close/>
                <a:moveTo>
                  <a:pt x="1642080" y="175320"/>
                </a:moveTo>
                <a:lnTo>
                  <a:pt x="1642080" y="412278"/>
                </a:lnTo>
                <a:lnTo>
                  <a:pt x="1719643" y="412278"/>
                </a:lnTo>
                <a:lnTo>
                  <a:pt x="1719643" y="928177"/>
                </a:lnTo>
                <a:lnTo>
                  <a:pt x="1642080" y="928177"/>
                </a:lnTo>
                <a:lnTo>
                  <a:pt x="1642080" y="1165134"/>
                </a:lnTo>
                <a:lnTo>
                  <a:pt x="2102475" y="1165134"/>
                </a:lnTo>
                <a:cubicBezTo>
                  <a:pt x="2236728" y="1165134"/>
                  <a:pt x="2335875" y="1159441"/>
                  <a:pt x="2399918" y="1148056"/>
                </a:cubicBezTo>
                <a:cubicBezTo>
                  <a:pt x="2464435" y="1136671"/>
                  <a:pt x="2523733" y="1112240"/>
                  <a:pt x="2577813" y="1074763"/>
                </a:cubicBezTo>
                <a:cubicBezTo>
                  <a:pt x="2633317" y="1037286"/>
                  <a:pt x="2679096" y="983443"/>
                  <a:pt x="2715149" y="913233"/>
                </a:cubicBezTo>
                <a:cubicBezTo>
                  <a:pt x="2751677" y="842549"/>
                  <a:pt x="2769941" y="764275"/>
                  <a:pt x="2769941" y="678410"/>
                </a:cubicBezTo>
                <a:cubicBezTo>
                  <a:pt x="2769941" y="635715"/>
                  <a:pt x="2765434" y="594918"/>
                  <a:pt x="2756421" y="556018"/>
                </a:cubicBezTo>
                <a:cubicBezTo>
                  <a:pt x="2747408" y="517118"/>
                  <a:pt x="2734362" y="480590"/>
                  <a:pt x="2717284" y="446434"/>
                </a:cubicBezTo>
                <a:cubicBezTo>
                  <a:pt x="2682654" y="375275"/>
                  <a:pt x="2635215" y="318823"/>
                  <a:pt x="2574967" y="277077"/>
                </a:cubicBezTo>
                <a:cubicBezTo>
                  <a:pt x="2514245" y="235805"/>
                  <a:pt x="2449491" y="208527"/>
                  <a:pt x="2380705" y="195244"/>
                </a:cubicBezTo>
                <a:cubicBezTo>
                  <a:pt x="2312393" y="181962"/>
                  <a:pt x="2224156" y="175320"/>
                  <a:pt x="2115995" y="175320"/>
                </a:cubicBezTo>
                <a:close/>
                <a:moveTo>
                  <a:pt x="5896941" y="162512"/>
                </a:moveTo>
                <a:cubicBezTo>
                  <a:pt x="5810127" y="162512"/>
                  <a:pt x="5737071" y="188366"/>
                  <a:pt x="5677773" y="240074"/>
                </a:cubicBezTo>
                <a:cubicBezTo>
                  <a:pt x="5618000" y="291783"/>
                  <a:pt x="5588113" y="363653"/>
                  <a:pt x="5588113" y="455684"/>
                </a:cubicBezTo>
                <a:cubicBezTo>
                  <a:pt x="5588113" y="506918"/>
                  <a:pt x="5600684" y="553646"/>
                  <a:pt x="5625827" y="595866"/>
                </a:cubicBezTo>
                <a:cubicBezTo>
                  <a:pt x="5650970" y="638562"/>
                  <a:pt x="5681332" y="672006"/>
                  <a:pt x="5716910" y="696200"/>
                </a:cubicBezTo>
                <a:cubicBezTo>
                  <a:pt x="5754861" y="722766"/>
                  <a:pt x="5814160" y="754313"/>
                  <a:pt x="5894806" y="790841"/>
                </a:cubicBezTo>
                <a:cubicBezTo>
                  <a:pt x="5958848" y="819304"/>
                  <a:pt x="6000832" y="841600"/>
                  <a:pt x="6020756" y="857730"/>
                </a:cubicBezTo>
                <a:cubicBezTo>
                  <a:pt x="6039257" y="872436"/>
                  <a:pt x="6048508" y="890937"/>
                  <a:pt x="6048508" y="913233"/>
                </a:cubicBezTo>
                <a:cubicBezTo>
                  <a:pt x="6048508" y="955928"/>
                  <a:pt x="6021942" y="977276"/>
                  <a:pt x="5968811" y="977276"/>
                </a:cubicBezTo>
                <a:cubicBezTo>
                  <a:pt x="5895280" y="977276"/>
                  <a:pt x="5845232" y="934106"/>
                  <a:pt x="5818666" y="847767"/>
                </a:cubicBezTo>
                <a:lnTo>
                  <a:pt x="5595941" y="847767"/>
                </a:lnTo>
                <a:lnTo>
                  <a:pt x="5595941" y="1165134"/>
                </a:lnTo>
                <a:lnTo>
                  <a:pt x="5818666" y="1165134"/>
                </a:lnTo>
                <a:lnTo>
                  <a:pt x="5818666" y="1100380"/>
                </a:lnTo>
                <a:cubicBezTo>
                  <a:pt x="5889350" y="1152088"/>
                  <a:pt x="5968336" y="1177943"/>
                  <a:pt x="6055624" y="1177943"/>
                </a:cubicBezTo>
                <a:cubicBezTo>
                  <a:pt x="6149553" y="1177943"/>
                  <a:pt x="6227353" y="1148768"/>
                  <a:pt x="6289024" y="1090418"/>
                </a:cubicBezTo>
                <a:cubicBezTo>
                  <a:pt x="6350694" y="1033017"/>
                  <a:pt x="6381530" y="962807"/>
                  <a:pt x="6381530" y="879789"/>
                </a:cubicBezTo>
                <a:cubicBezTo>
                  <a:pt x="6381530" y="825708"/>
                  <a:pt x="6368484" y="775423"/>
                  <a:pt x="6342392" y="728933"/>
                </a:cubicBezTo>
                <a:cubicBezTo>
                  <a:pt x="6331007" y="708060"/>
                  <a:pt x="6316657" y="687780"/>
                  <a:pt x="6299342" y="668092"/>
                </a:cubicBezTo>
                <a:cubicBezTo>
                  <a:pt x="6282026" y="648405"/>
                  <a:pt x="6265067" y="633106"/>
                  <a:pt x="6248463" y="622195"/>
                </a:cubicBezTo>
                <a:cubicBezTo>
                  <a:pt x="6215730" y="599899"/>
                  <a:pt x="6150739" y="564557"/>
                  <a:pt x="6053489" y="516169"/>
                </a:cubicBezTo>
                <a:cubicBezTo>
                  <a:pt x="5980908" y="480590"/>
                  <a:pt x="5937975" y="457582"/>
                  <a:pt x="5924692" y="447145"/>
                </a:cubicBezTo>
                <a:cubicBezTo>
                  <a:pt x="5910935" y="437183"/>
                  <a:pt x="5904056" y="422240"/>
                  <a:pt x="5904056" y="402316"/>
                </a:cubicBezTo>
                <a:cubicBezTo>
                  <a:pt x="5904056" y="361044"/>
                  <a:pt x="5928250" y="340408"/>
                  <a:pt x="5976638" y="340408"/>
                </a:cubicBezTo>
                <a:cubicBezTo>
                  <a:pt x="6045425" y="340408"/>
                  <a:pt x="6093338" y="379308"/>
                  <a:pt x="6120378" y="457108"/>
                </a:cubicBezTo>
                <a:lnTo>
                  <a:pt x="6341681" y="457108"/>
                </a:lnTo>
                <a:lnTo>
                  <a:pt x="6341681" y="175320"/>
                </a:lnTo>
                <a:lnTo>
                  <a:pt x="6117532" y="175320"/>
                </a:lnTo>
                <a:lnTo>
                  <a:pt x="6117532" y="236516"/>
                </a:lnTo>
                <a:cubicBezTo>
                  <a:pt x="6057284" y="187180"/>
                  <a:pt x="5983754" y="162512"/>
                  <a:pt x="5896941" y="162512"/>
                </a:cubicBezTo>
                <a:close/>
                <a:moveTo>
                  <a:pt x="3877641" y="162512"/>
                </a:moveTo>
                <a:cubicBezTo>
                  <a:pt x="3790828" y="162512"/>
                  <a:pt x="3717772" y="188366"/>
                  <a:pt x="3658473" y="240074"/>
                </a:cubicBezTo>
                <a:cubicBezTo>
                  <a:pt x="3598700" y="291783"/>
                  <a:pt x="3568813" y="363653"/>
                  <a:pt x="3568813" y="455684"/>
                </a:cubicBezTo>
                <a:cubicBezTo>
                  <a:pt x="3568813" y="506918"/>
                  <a:pt x="3581385" y="553646"/>
                  <a:pt x="3606528" y="595866"/>
                </a:cubicBezTo>
                <a:cubicBezTo>
                  <a:pt x="3631670" y="638562"/>
                  <a:pt x="3662031" y="672006"/>
                  <a:pt x="3697610" y="696200"/>
                </a:cubicBezTo>
                <a:cubicBezTo>
                  <a:pt x="3735562" y="722766"/>
                  <a:pt x="3794860" y="754313"/>
                  <a:pt x="3875506" y="790841"/>
                </a:cubicBezTo>
                <a:cubicBezTo>
                  <a:pt x="3939549" y="819304"/>
                  <a:pt x="3981533" y="841600"/>
                  <a:pt x="4001457" y="857730"/>
                </a:cubicBezTo>
                <a:cubicBezTo>
                  <a:pt x="4019958" y="872436"/>
                  <a:pt x="4029209" y="890937"/>
                  <a:pt x="4029209" y="913233"/>
                </a:cubicBezTo>
                <a:cubicBezTo>
                  <a:pt x="4029209" y="955928"/>
                  <a:pt x="4002643" y="977276"/>
                  <a:pt x="3949511" y="977276"/>
                </a:cubicBezTo>
                <a:cubicBezTo>
                  <a:pt x="3875980" y="977276"/>
                  <a:pt x="3825933" y="934106"/>
                  <a:pt x="3799367" y="847767"/>
                </a:cubicBezTo>
                <a:lnTo>
                  <a:pt x="3576641" y="847767"/>
                </a:lnTo>
                <a:lnTo>
                  <a:pt x="3576641" y="1165134"/>
                </a:lnTo>
                <a:lnTo>
                  <a:pt x="3799367" y="1165134"/>
                </a:lnTo>
                <a:lnTo>
                  <a:pt x="3799367" y="1100380"/>
                </a:lnTo>
                <a:cubicBezTo>
                  <a:pt x="3870051" y="1152088"/>
                  <a:pt x="3949037" y="1177943"/>
                  <a:pt x="4036325" y="1177943"/>
                </a:cubicBezTo>
                <a:cubicBezTo>
                  <a:pt x="4130254" y="1177943"/>
                  <a:pt x="4208053" y="1148768"/>
                  <a:pt x="4269724" y="1090418"/>
                </a:cubicBezTo>
                <a:cubicBezTo>
                  <a:pt x="4331395" y="1033017"/>
                  <a:pt x="4362230" y="962807"/>
                  <a:pt x="4362230" y="879789"/>
                </a:cubicBezTo>
                <a:cubicBezTo>
                  <a:pt x="4362230" y="825708"/>
                  <a:pt x="4349184" y="775423"/>
                  <a:pt x="4323093" y="728933"/>
                </a:cubicBezTo>
                <a:cubicBezTo>
                  <a:pt x="4311708" y="708060"/>
                  <a:pt x="4297357" y="687780"/>
                  <a:pt x="4280042" y="668092"/>
                </a:cubicBezTo>
                <a:cubicBezTo>
                  <a:pt x="4262728" y="648405"/>
                  <a:pt x="4245767" y="633106"/>
                  <a:pt x="4229164" y="622195"/>
                </a:cubicBezTo>
                <a:cubicBezTo>
                  <a:pt x="4196431" y="599899"/>
                  <a:pt x="4131440" y="564557"/>
                  <a:pt x="4034190" y="516169"/>
                </a:cubicBezTo>
                <a:cubicBezTo>
                  <a:pt x="3961608" y="480590"/>
                  <a:pt x="3918676" y="457582"/>
                  <a:pt x="3905393" y="447145"/>
                </a:cubicBezTo>
                <a:cubicBezTo>
                  <a:pt x="3891636" y="437183"/>
                  <a:pt x="3884757" y="422240"/>
                  <a:pt x="3884757" y="402316"/>
                </a:cubicBezTo>
                <a:cubicBezTo>
                  <a:pt x="3884757" y="361044"/>
                  <a:pt x="3908951" y="340408"/>
                  <a:pt x="3957339" y="340408"/>
                </a:cubicBezTo>
                <a:cubicBezTo>
                  <a:pt x="4026126" y="340408"/>
                  <a:pt x="4074039" y="379308"/>
                  <a:pt x="4101079" y="457108"/>
                </a:cubicBezTo>
                <a:lnTo>
                  <a:pt x="4322381" y="457108"/>
                </a:lnTo>
                <a:lnTo>
                  <a:pt x="4322381" y="175320"/>
                </a:lnTo>
                <a:lnTo>
                  <a:pt x="4098232" y="175320"/>
                </a:lnTo>
                <a:lnTo>
                  <a:pt x="4098232" y="236516"/>
                </a:lnTo>
                <a:cubicBezTo>
                  <a:pt x="4037985" y="187180"/>
                  <a:pt x="3964454" y="162512"/>
                  <a:pt x="3877641" y="162512"/>
                </a:cubicBezTo>
                <a:close/>
                <a:moveTo>
                  <a:pt x="0" y="0"/>
                </a:moveTo>
                <a:lnTo>
                  <a:pt x="12192000" y="0"/>
                </a:lnTo>
                <a:lnTo>
                  <a:pt x="12192000" y="3124199"/>
                </a:lnTo>
                <a:lnTo>
                  <a:pt x="0" y="3124199"/>
                </a:lnTo>
                <a:close/>
              </a:path>
            </a:pathLst>
          </a:custGeom>
          <a:gradFill>
            <a:gsLst>
              <a:gs pos="61000">
                <a:schemeClr val="accent4"/>
              </a:gs>
              <a:gs pos="48000">
                <a:schemeClr val="tx1"/>
              </a:gs>
              <a:gs pos="96000">
                <a:schemeClr val="accent4"/>
              </a:gs>
              <a:gs pos="0">
                <a:schemeClr val="tx1"/>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1500" dirty="0">
              <a:latin typeface="Rockwell Extra Bold" panose="02060903040505020403" pitchFamily="18" charset="0"/>
            </a:endParaRPr>
          </a:p>
        </p:txBody>
      </p:sp>
      <p:sp>
        <p:nvSpPr>
          <p:cNvPr id="6" name="TextBox 5">
            <a:extLst>
              <a:ext uri="{FF2B5EF4-FFF2-40B4-BE49-F238E27FC236}">
                <a16:creationId xmlns:a16="http://schemas.microsoft.com/office/drawing/2014/main" id="{DC31D177-0DB9-F7CD-248A-3542D1EBB8D0}"/>
              </a:ext>
            </a:extLst>
          </p:cNvPr>
          <p:cNvSpPr txBox="1"/>
          <p:nvPr/>
        </p:nvSpPr>
        <p:spPr>
          <a:xfrm>
            <a:off x="2797940" y="4131707"/>
            <a:ext cx="5295900" cy="2862322"/>
          </a:xfrm>
          <a:prstGeom prst="rect">
            <a:avLst/>
          </a:prstGeom>
          <a:noFill/>
        </p:spPr>
        <p:txBody>
          <a:bodyPr wrap="square" rtlCol="0">
            <a:spAutoFit/>
          </a:bodyPr>
          <a:lstStyle/>
          <a:p>
            <a:r>
              <a:rPr lang="en-US" sz="3600" dirty="0">
                <a:latin typeface="Bahnschrift SemiBold SemiConden" panose="020B0502040204020203" pitchFamily="34" charset="0"/>
              </a:rPr>
              <a:t>MEMBERS:</a:t>
            </a:r>
          </a:p>
          <a:p>
            <a:pPr marL="571500" indent="-571500">
              <a:buFont typeface="Arial" panose="020B0604020202020204" pitchFamily="34" charset="0"/>
              <a:buChar char="•"/>
            </a:pPr>
            <a:r>
              <a:rPr lang="en-US" sz="3600" dirty="0">
                <a:latin typeface="Bahnschrift SemiBold SemiConden" panose="020B0502040204020203" pitchFamily="34" charset="0"/>
              </a:rPr>
              <a:t>OMAR SHARIFF</a:t>
            </a:r>
          </a:p>
          <a:p>
            <a:pPr marL="571500" indent="-571500">
              <a:buFont typeface="Arial" panose="020B0604020202020204" pitchFamily="34" charset="0"/>
              <a:buChar char="•"/>
            </a:pPr>
            <a:r>
              <a:rPr lang="en-US" sz="3600" dirty="0">
                <a:latin typeface="Bahnschrift SemiBold SemiConden" panose="020B0502040204020203" pitchFamily="34" charset="0"/>
              </a:rPr>
              <a:t>MAHIR RAJKUMAR</a:t>
            </a:r>
          </a:p>
          <a:p>
            <a:pPr marL="571500" indent="-571500">
              <a:buFont typeface="Arial" panose="020B0604020202020204" pitchFamily="34" charset="0"/>
              <a:buChar char="•"/>
            </a:pPr>
            <a:r>
              <a:rPr lang="en-US" sz="3600" dirty="0">
                <a:latin typeface="Bahnschrift SemiBold SemiConden" panose="020B0502040204020203" pitchFamily="34" charset="0"/>
              </a:rPr>
              <a:t>NICHOLAS SAMDASS</a:t>
            </a:r>
          </a:p>
          <a:p>
            <a:pPr marL="571500" indent="-571500">
              <a:buFont typeface="Arial" panose="020B0604020202020204" pitchFamily="34" charset="0"/>
              <a:buChar char="•"/>
            </a:pPr>
            <a:r>
              <a:rPr lang="en-US" sz="3600" dirty="0">
                <a:latin typeface="Bahnschrift SemiBold SemiConden" panose="020B0502040204020203" pitchFamily="34" charset="0"/>
              </a:rPr>
              <a:t>SERAH RODRIGUES</a:t>
            </a:r>
          </a:p>
        </p:txBody>
      </p:sp>
      <p:sp>
        <p:nvSpPr>
          <p:cNvPr id="7" name="Rectangle 6">
            <a:extLst>
              <a:ext uri="{FF2B5EF4-FFF2-40B4-BE49-F238E27FC236}">
                <a16:creationId xmlns:a16="http://schemas.microsoft.com/office/drawing/2014/main" id="{49CDCBA3-B200-655C-5FC1-A0BB6A190E48}"/>
              </a:ext>
            </a:extLst>
          </p:cNvPr>
          <p:cNvSpPr/>
          <p:nvPr/>
        </p:nvSpPr>
        <p:spPr>
          <a:xfrm rot="5400000">
            <a:off x="8876095" y="3846895"/>
            <a:ext cx="3733801" cy="2288409"/>
          </a:xfrm>
          <a:prstGeom prst="rect">
            <a:avLst/>
          </a:prstGeom>
          <a:blipFill>
            <a:blip r:embed="rId3"/>
            <a:stretch>
              <a:fillRect/>
            </a:stretch>
          </a:blipFill>
          <a:ln w="730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C20A12C-299C-6D9F-06DE-399FF058082E}"/>
              </a:ext>
            </a:extLst>
          </p:cNvPr>
          <p:cNvGrpSpPr/>
          <p:nvPr/>
        </p:nvGrpSpPr>
        <p:grpSpPr>
          <a:xfrm>
            <a:off x="621653" y="2981621"/>
            <a:ext cx="9836796" cy="1132076"/>
            <a:chOff x="621653" y="2981621"/>
            <a:chExt cx="9836796" cy="1132076"/>
          </a:xfrm>
        </p:grpSpPr>
        <p:sp>
          <p:nvSpPr>
            <p:cNvPr id="9" name="TextBox 8">
              <a:extLst>
                <a:ext uri="{FF2B5EF4-FFF2-40B4-BE49-F238E27FC236}">
                  <a16:creationId xmlns:a16="http://schemas.microsoft.com/office/drawing/2014/main" id="{853A1530-839E-CC1B-AC6F-F29C3465298A}"/>
                </a:ext>
              </a:extLst>
            </p:cNvPr>
            <p:cNvSpPr txBox="1"/>
            <p:nvPr/>
          </p:nvSpPr>
          <p:spPr>
            <a:xfrm>
              <a:off x="621653" y="2981621"/>
              <a:ext cx="8977138" cy="646331"/>
            </a:xfrm>
            <a:prstGeom prst="rect">
              <a:avLst/>
            </a:prstGeom>
            <a:noFill/>
          </p:spPr>
          <p:txBody>
            <a:bodyPr wrap="none" rtlCol="0">
              <a:spAutoFit/>
            </a:bodyPr>
            <a:lstStyle/>
            <a:p>
              <a:r>
                <a:rPr lang="en-US" sz="3600" dirty="0">
                  <a:latin typeface="Bahnschrift SemiBold SemiConden" panose="020B0502040204020203" pitchFamily="34" charset="0"/>
                </a:rPr>
                <a:t>QUEEN’S</a:t>
              </a:r>
              <a:r>
                <a:rPr lang="en-US" sz="3600" dirty="0">
                  <a:solidFill>
                    <a:schemeClr val="accent4"/>
                  </a:solidFill>
                  <a:latin typeface="Bahnschrift SemiBold SemiConden" panose="020B0502040204020203" pitchFamily="34" charset="0"/>
                </a:rPr>
                <a:t> </a:t>
              </a:r>
              <a:r>
                <a:rPr lang="en-US" sz="3600" dirty="0">
                  <a:latin typeface="Bahnschrift SemiBold SemiConden" panose="020B0502040204020203" pitchFamily="34" charset="0"/>
                </a:rPr>
                <a:t>COLLEGE</a:t>
              </a:r>
              <a:r>
                <a:rPr lang="en-US" sz="3600" dirty="0">
                  <a:solidFill>
                    <a:schemeClr val="accent4"/>
                  </a:solidFill>
                  <a:latin typeface="Bahnschrift SemiBold SemiConden" panose="020B0502040204020203" pitchFamily="34" charset="0"/>
                </a:rPr>
                <a:t> </a:t>
              </a:r>
              <a:r>
                <a:rPr lang="en-US" sz="3600" dirty="0">
                  <a:latin typeface="Bahnschrift SemiBold SemiConden" panose="020B0502040204020203" pitchFamily="34" charset="0"/>
                </a:rPr>
                <a:t>GUYANA CODING TEAM LEVEL 1</a:t>
              </a:r>
            </a:p>
          </p:txBody>
        </p:sp>
        <p:sp>
          <p:nvSpPr>
            <p:cNvPr id="12" name="TextBox 11">
              <a:extLst>
                <a:ext uri="{FF2B5EF4-FFF2-40B4-BE49-F238E27FC236}">
                  <a16:creationId xmlns:a16="http://schemas.microsoft.com/office/drawing/2014/main" id="{076489AA-D025-F869-4229-31E34064F157}"/>
                </a:ext>
              </a:extLst>
            </p:cNvPr>
            <p:cNvSpPr txBox="1"/>
            <p:nvPr/>
          </p:nvSpPr>
          <p:spPr>
            <a:xfrm>
              <a:off x="1038224" y="3528922"/>
              <a:ext cx="9420225" cy="584775"/>
            </a:xfrm>
            <a:prstGeom prst="rect">
              <a:avLst/>
            </a:prstGeom>
            <a:noFill/>
          </p:spPr>
          <p:txBody>
            <a:bodyPr wrap="square" rtlCol="0">
              <a:spAutoFit/>
            </a:bodyPr>
            <a:lstStyle/>
            <a:p>
              <a:r>
                <a:rPr lang="en-US" sz="3200" dirty="0">
                  <a:latin typeface="Bahnschrift SemiBold SemiConden" panose="020B0502040204020203" pitchFamily="34" charset="0"/>
                </a:rPr>
                <a:t>CHALLENGE: GEOHAZARDS AND CLIMATE CHANGE</a:t>
              </a:r>
            </a:p>
          </p:txBody>
        </p:sp>
      </p:grpSp>
    </p:spTree>
    <p:extLst>
      <p:ext uri="{BB962C8B-B14F-4D97-AF65-F5344CB8AC3E}">
        <p14:creationId xmlns:p14="http://schemas.microsoft.com/office/powerpoint/2010/main" val="425732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03BB1F-122B-330F-E6B1-3E78F74D8B8B}"/>
              </a:ext>
            </a:extLst>
          </p:cNvPr>
          <p:cNvSpPr txBox="1"/>
          <p:nvPr/>
        </p:nvSpPr>
        <p:spPr>
          <a:xfrm>
            <a:off x="849085" y="2035734"/>
            <a:ext cx="11131420" cy="3970318"/>
          </a:xfrm>
          <a:prstGeom prst="rect">
            <a:avLst/>
          </a:prstGeom>
          <a:noFill/>
        </p:spPr>
        <p:txBody>
          <a:bodyPr wrap="square" rtlCol="0">
            <a:spAutoFit/>
          </a:bodyPr>
          <a:lstStyle/>
          <a:p>
            <a:pPr>
              <a:spcBef>
                <a:spcPts val="200"/>
              </a:spcBef>
            </a:pPr>
            <a:r>
              <a:rPr lang="en-US" sz="2800" dirty="0">
                <a:latin typeface="Bahnschrift SemiBold SemiConden" panose="020B0502040204020203" pitchFamily="34" charset="0"/>
              </a:rPr>
              <a:t>This Scratch project was designed to raise awareness about geohazards and their various impacts, focused particularly on individuals residing in disaster-prone areas. It features three engaging point-and-click games, focusing on flash floods, hurricanes, and forest fires, where players must locate essential survival items. Each game includes a fun and interactive minigame to further educate you on steps useful for surviving disasters. With a clear and user-friendly main menu, the project provides an educational and entertaining way to help communities within the Caribbean better prepare for infamous natural disasters.</a:t>
            </a:r>
          </a:p>
        </p:txBody>
      </p:sp>
      <p:sp>
        <p:nvSpPr>
          <p:cNvPr id="9" name="TextBox 8">
            <a:extLst>
              <a:ext uri="{FF2B5EF4-FFF2-40B4-BE49-F238E27FC236}">
                <a16:creationId xmlns:a16="http://schemas.microsoft.com/office/drawing/2014/main" id="{20F7DB79-45BB-7D30-1B75-88598D8D8489}"/>
              </a:ext>
            </a:extLst>
          </p:cNvPr>
          <p:cNvSpPr txBox="1"/>
          <p:nvPr/>
        </p:nvSpPr>
        <p:spPr>
          <a:xfrm>
            <a:off x="0" y="0"/>
            <a:ext cx="12192000" cy="1810139"/>
          </a:xfrm>
          <a:custGeom>
            <a:avLst/>
            <a:gdLst/>
            <a:ahLst/>
            <a:cxnLst/>
            <a:rect l="l" t="t" r="r" b="b"/>
            <a:pathLst>
              <a:path w="12192000" h="1810139">
                <a:moveTo>
                  <a:pt x="11549785" y="946399"/>
                </a:moveTo>
                <a:lnTo>
                  <a:pt x="11549785" y="1128565"/>
                </a:lnTo>
                <a:lnTo>
                  <a:pt x="11744006" y="1128565"/>
                </a:lnTo>
                <a:lnTo>
                  <a:pt x="11744006" y="946399"/>
                </a:lnTo>
                <a:close/>
                <a:moveTo>
                  <a:pt x="1307434" y="855317"/>
                </a:moveTo>
                <a:lnTo>
                  <a:pt x="1410125" y="855317"/>
                </a:lnTo>
                <a:cubicBezTo>
                  <a:pt x="1445546" y="855317"/>
                  <a:pt x="1470326" y="861195"/>
                  <a:pt x="1484465" y="872953"/>
                </a:cubicBezTo>
                <a:cubicBezTo>
                  <a:pt x="1498604" y="884710"/>
                  <a:pt x="1505673" y="900263"/>
                  <a:pt x="1505673" y="919610"/>
                </a:cubicBezTo>
                <a:cubicBezTo>
                  <a:pt x="1505673" y="940446"/>
                  <a:pt x="1498529" y="957041"/>
                  <a:pt x="1484242" y="969393"/>
                </a:cubicBezTo>
                <a:cubicBezTo>
                  <a:pt x="1469954" y="981746"/>
                  <a:pt x="1445397" y="987922"/>
                  <a:pt x="1410572" y="987922"/>
                </a:cubicBezTo>
                <a:lnTo>
                  <a:pt x="1307434" y="987922"/>
                </a:lnTo>
                <a:close/>
                <a:moveTo>
                  <a:pt x="11549785" y="654399"/>
                </a:moveTo>
                <a:lnTo>
                  <a:pt x="11549785" y="836564"/>
                </a:lnTo>
                <a:lnTo>
                  <a:pt x="11744006" y="836564"/>
                </a:lnTo>
                <a:lnTo>
                  <a:pt x="11744006" y="654399"/>
                </a:lnTo>
                <a:close/>
                <a:moveTo>
                  <a:pt x="676775" y="643683"/>
                </a:moveTo>
                <a:lnTo>
                  <a:pt x="749021" y="878980"/>
                </a:lnTo>
                <a:lnTo>
                  <a:pt x="605281" y="878980"/>
                </a:lnTo>
                <a:close/>
                <a:moveTo>
                  <a:pt x="8501636" y="616001"/>
                </a:moveTo>
                <a:cubicBezTo>
                  <a:pt x="8544201" y="616001"/>
                  <a:pt x="8577910" y="630214"/>
                  <a:pt x="8602764" y="658640"/>
                </a:cubicBezTo>
                <a:cubicBezTo>
                  <a:pt x="8627619" y="687066"/>
                  <a:pt x="8640046" y="732087"/>
                  <a:pt x="8640046" y="793702"/>
                </a:cubicBezTo>
                <a:cubicBezTo>
                  <a:pt x="8640046" y="866925"/>
                  <a:pt x="8628140" y="917676"/>
                  <a:pt x="8604328" y="945953"/>
                </a:cubicBezTo>
                <a:cubicBezTo>
                  <a:pt x="8580515" y="974230"/>
                  <a:pt x="8546880" y="988369"/>
                  <a:pt x="8503422" y="988369"/>
                </a:cubicBezTo>
                <a:cubicBezTo>
                  <a:pt x="8461155" y="988369"/>
                  <a:pt x="8427743" y="973933"/>
                  <a:pt x="8403186" y="945060"/>
                </a:cubicBezTo>
                <a:cubicBezTo>
                  <a:pt x="8378630" y="916187"/>
                  <a:pt x="8366351" y="868711"/>
                  <a:pt x="8366351" y="802631"/>
                </a:cubicBezTo>
                <a:cubicBezTo>
                  <a:pt x="8366351" y="735956"/>
                  <a:pt x="8378704" y="688183"/>
                  <a:pt x="8403410" y="659310"/>
                </a:cubicBezTo>
                <a:cubicBezTo>
                  <a:pt x="8428115" y="630437"/>
                  <a:pt x="8460857" y="616001"/>
                  <a:pt x="8501636" y="616001"/>
                </a:cubicBezTo>
                <a:close/>
                <a:moveTo>
                  <a:pt x="4615437" y="616001"/>
                </a:moveTo>
                <a:cubicBezTo>
                  <a:pt x="4658002" y="616001"/>
                  <a:pt x="4691712" y="630214"/>
                  <a:pt x="4716566" y="658640"/>
                </a:cubicBezTo>
                <a:cubicBezTo>
                  <a:pt x="4741420" y="687066"/>
                  <a:pt x="4753847" y="732087"/>
                  <a:pt x="4753847" y="793702"/>
                </a:cubicBezTo>
                <a:cubicBezTo>
                  <a:pt x="4753847" y="866925"/>
                  <a:pt x="4741941" y="917676"/>
                  <a:pt x="4718129" y="945953"/>
                </a:cubicBezTo>
                <a:cubicBezTo>
                  <a:pt x="4694316" y="974230"/>
                  <a:pt x="4660681" y="988369"/>
                  <a:pt x="4617222" y="988369"/>
                </a:cubicBezTo>
                <a:cubicBezTo>
                  <a:pt x="4574955" y="988369"/>
                  <a:pt x="4541544" y="973933"/>
                  <a:pt x="4516987" y="945060"/>
                </a:cubicBezTo>
                <a:cubicBezTo>
                  <a:pt x="4492430" y="916187"/>
                  <a:pt x="4480152" y="868711"/>
                  <a:pt x="4480152" y="802631"/>
                </a:cubicBezTo>
                <a:cubicBezTo>
                  <a:pt x="4480152" y="735956"/>
                  <a:pt x="4492505" y="688183"/>
                  <a:pt x="4517210" y="659310"/>
                </a:cubicBezTo>
                <a:cubicBezTo>
                  <a:pt x="4541915" y="630437"/>
                  <a:pt x="4574658" y="616001"/>
                  <a:pt x="4615437" y="616001"/>
                </a:cubicBezTo>
                <a:close/>
                <a:moveTo>
                  <a:pt x="2129412" y="616001"/>
                </a:moveTo>
                <a:cubicBezTo>
                  <a:pt x="2171977" y="616001"/>
                  <a:pt x="2205686" y="630214"/>
                  <a:pt x="2230540" y="658640"/>
                </a:cubicBezTo>
                <a:cubicBezTo>
                  <a:pt x="2255395" y="687066"/>
                  <a:pt x="2267822" y="732087"/>
                  <a:pt x="2267822" y="793702"/>
                </a:cubicBezTo>
                <a:cubicBezTo>
                  <a:pt x="2267822" y="866925"/>
                  <a:pt x="2255916" y="917676"/>
                  <a:pt x="2232103" y="945953"/>
                </a:cubicBezTo>
                <a:cubicBezTo>
                  <a:pt x="2208291" y="974230"/>
                  <a:pt x="2174656" y="988369"/>
                  <a:pt x="2131198" y="988369"/>
                </a:cubicBezTo>
                <a:cubicBezTo>
                  <a:pt x="2088931" y="988369"/>
                  <a:pt x="2055518" y="973933"/>
                  <a:pt x="2030962" y="945060"/>
                </a:cubicBezTo>
                <a:cubicBezTo>
                  <a:pt x="2006405" y="916187"/>
                  <a:pt x="1994127" y="868711"/>
                  <a:pt x="1994127" y="802631"/>
                </a:cubicBezTo>
                <a:cubicBezTo>
                  <a:pt x="1994127" y="735956"/>
                  <a:pt x="2006480" y="688183"/>
                  <a:pt x="2031185" y="659310"/>
                </a:cubicBezTo>
                <a:cubicBezTo>
                  <a:pt x="2055891" y="630437"/>
                  <a:pt x="2088633" y="616001"/>
                  <a:pt x="2129412" y="616001"/>
                </a:cubicBezTo>
                <a:close/>
                <a:moveTo>
                  <a:pt x="7039251" y="607071"/>
                </a:moveTo>
                <a:lnTo>
                  <a:pt x="7096848" y="607071"/>
                </a:lnTo>
                <a:cubicBezTo>
                  <a:pt x="7134650" y="607071"/>
                  <a:pt x="7160397" y="614215"/>
                  <a:pt x="7174089" y="628503"/>
                </a:cubicBezTo>
                <a:cubicBezTo>
                  <a:pt x="7187782" y="642790"/>
                  <a:pt x="7194628" y="660203"/>
                  <a:pt x="7194628" y="680741"/>
                </a:cubicBezTo>
                <a:cubicBezTo>
                  <a:pt x="7194628" y="701875"/>
                  <a:pt x="7186740" y="719213"/>
                  <a:pt x="7170964" y="732757"/>
                </a:cubicBezTo>
                <a:cubicBezTo>
                  <a:pt x="7155188" y="746300"/>
                  <a:pt x="7127804" y="753072"/>
                  <a:pt x="7088811" y="753072"/>
                </a:cubicBezTo>
                <a:lnTo>
                  <a:pt x="7039251" y="753072"/>
                </a:lnTo>
                <a:close/>
                <a:moveTo>
                  <a:pt x="1307434" y="606625"/>
                </a:moveTo>
                <a:lnTo>
                  <a:pt x="1396731" y="606625"/>
                </a:lnTo>
                <a:cubicBezTo>
                  <a:pt x="1427389" y="606625"/>
                  <a:pt x="1448895" y="611983"/>
                  <a:pt x="1461248" y="622698"/>
                </a:cubicBezTo>
                <a:cubicBezTo>
                  <a:pt x="1473600" y="633414"/>
                  <a:pt x="1479777" y="648297"/>
                  <a:pt x="1479777" y="667347"/>
                </a:cubicBezTo>
                <a:cubicBezTo>
                  <a:pt x="1479777" y="687885"/>
                  <a:pt x="1473600" y="703586"/>
                  <a:pt x="1461248" y="714451"/>
                </a:cubicBezTo>
                <a:cubicBezTo>
                  <a:pt x="1448895" y="725315"/>
                  <a:pt x="1426943" y="730747"/>
                  <a:pt x="1395391" y="730747"/>
                </a:cubicBezTo>
                <a:lnTo>
                  <a:pt x="1307434" y="730747"/>
                </a:lnTo>
                <a:close/>
                <a:moveTo>
                  <a:pt x="7700048" y="606178"/>
                </a:moveTo>
                <a:lnTo>
                  <a:pt x="7788898" y="606178"/>
                </a:lnTo>
                <a:cubicBezTo>
                  <a:pt x="7825808" y="606178"/>
                  <a:pt x="7850960" y="611834"/>
                  <a:pt x="7864354" y="623145"/>
                </a:cubicBezTo>
                <a:cubicBezTo>
                  <a:pt x="7877749" y="634456"/>
                  <a:pt x="7884446" y="650678"/>
                  <a:pt x="7884446" y="671812"/>
                </a:cubicBezTo>
                <a:cubicBezTo>
                  <a:pt x="7884446" y="686099"/>
                  <a:pt x="7880204" y="698749"/>
                  <a:pt x="7871721" y="709763"/>
                </a:cubicBezTo>
                <a:cubicBezTo>
                  <a:pt x="7863238" y="720776"/>
                  <a:pt x="7852299" y="727622"/>
                  <a:pt x="7838905" y="730301"/>
                </a:cubicBezTo>
                <a:cubicBezTo>
                  <a:pt x="7812413" y="736254"/>
                  <a:pt x="7794554" y="739231"/>
                  <a:pt x="7785326" y="739231"/>
                </a:cubicBezTo>
                <a:lnTo>
                  <a:pt x="7700048" y="739231"/>
                </a:lnTo>
                <a:close/>
                <a:moveTo>
                  <a:pt x="6033173" y="606178"/>
                </a:moveTo>
                <a:lnTo>
                  <a:pt x="6122023" y="606178"/>
                </a:lnTo>
                <a:cubicBezTo>
                  <a:pt x="6158933" y="606178"/>
                  <a:pt x="6184085" y="611834"/>
                  <a:pt x="6197479" y="623145"/>
                </a:cubicBezTo>
                <a:cubicBezTo>
                  <a:pt x="6210874" y="634456"/>
                  <a:pt x="6217571" y="650678"/>
                  <a:pt x="6217571" y="671812"/>
                </a:cubicBezTo>
                <a:cubicBezTo>
                  <a:pt x="6217571" y="686099"/>
                  <a:pt x="6213329" y="698749"/>
                  <a:pt x="6204846" y="709763"/>
                </a:cubicBezTo>
                <a:cubicBezTo>
                  <a:pt x="6196363" y="720776"/>
                  <a:pt x="6185424" y="727622"/>
                  <a:pt x="6172030" y="730301"/>
                </a:cubicBezTo>
                <a:cubicBezTo>
                  <a:pt x="6145538" y="736254"/>
                  <a:pt x="6127679" y="739231"/>
                  <a:pt x="6118451" y="739231"/>
                </a:cubicBezTo>
                <a:lnTo>
                  <a:pt x="6033173" y="739231"/>
                </a:lnTo>
                <a:close/>
                <a:moveTo>
                  <a:pt x="10886756" y="474019"/>
                </a:moveTo>
                <a:lnTo>
                  <a:pt x="10886756" y="635646"/>
                </a:lnTo>
                <a:lnTo>
                  <a:pt x="11093031" y="635646"/>
                </a:lnTo>
                <a:lnTo>
                  <a:pt x="11093031" y="1128565"/>
                </a:lnTo>
                <a:lnTo>
                  <a:pt x="11295289" y="1128565"/>
                </a:lnTo>
                <a:lnTo>
                  <a:pt x="11295289" y="635646"/>
                </a:lnTo>
                <a:lnTo>
                  <a:pt x="11501565" y="635646"/>
                </a:lnTo>
                <a:lnTo>
                  <a:pt x="11501565" y="474019"/>
                </a:lnTo>
                <a:close/>
                <a:moveTo>
                  <a:pt x="9560697" y="474019"/>
                </a:moveTo>
                <a:lnTo>
                  <a:pt x="9560697" y="1128565"/>
                </a:lnTo>
                <a:lnTo>
                  <a:pt x="10112552" y="1128565"/>
                </a:lnTo>
                <a:lnTo>
                  <a:pt x="10112552" y="980332"/>
                </a:lnTo>
                <a:lnTo>
                  <a:pt x="9763401" y="980332"/>
                </a:lnTo>
                <a:lnTo>
                  <a:pt x="9763401" y="851298"/>
                </a:lnTo>
                <a:lnTo>
                  <a:pt x="10078172" y="851298"/>
                </a:lnTo>
                <a:lnTo>
                  <a:pt x="10078172" y="717799"/>
                </a:lnTo>
                <a:lnTo>
                  <a:pt x="9763401" y="717799"/>
                </a:lnTo>
                <a:lnTo>
                  <a:pt x="9763401" y="613769"/>
                </a:lnTo>
                <a:lnTo>
                  <a:pt x="10102729" y="613769"/>
                </a:lnTo>
                <a:lnTo>
                  <a:pt x="10102729" y="474019"/>
                </a:lnTo>
                <a:close/>
                <a:moveTo>
                  <a:pt x="9223899" y="474019"/>
                </a:moveTo>
                <a:lnTo>
                  <a:pt x="9223899" y="877292"/>
                </a:lnTo>
                <a:cubicBezTo>
                  <a:pt x="9223899" y="917141"/>
                  <a:pt x="9218615" y="945467"/>
                  <a:pt x="9208049" y="962271"/>
                </a:cubicBezTo>
                <a:cubicBezTo>
                  <a:pt x="9197482" y="979074"/>
                  <a:pt x="9180888" y="987476"/>
                  <a:pt x="9158266" y="987476"/>
                </a:cubicBezTo>
                <a:cubicBezTo>
                  <a:pt x="9143978" y="987476"/>
                  <a:pt x="9132965" y="984648"/>
                  <a:pt x="9125226" y="978993"/>
                </a:cubicBezTo>
                <a:cubicBezTo>
                  <a:pt x="9113915" y="970361"/>
                  <a:pt x="9105878" y="959050"/>
                  <a:pt x="9101116" y="945060"/>
                </a:cubicBezTo>
                <a:cubicBezTo>
                  <a:pt x="9096353" y="931070"/>
                  <a:pt x="9093823" y="909639"/>
                  <a:pt x="9093525" y="880766"/>
                </a:cubicBezTo>
                <a:lnTo>
                  <a:pt x="8900198" y="907109"/>
                </a:lnTo>
                <a:cubicBezTo>
                  <a:pt x="8903770" y="957710"/>
                  <a:pt x="8915453" y="1000201"/>
                  <a:pt x="8935247" y="1034580"/>
                </a:cubicBezTo>
                <a:cubicBezTo>
                  <a:pt x="8955041" y="1068959"/>
                  <a:pt x="8983095" y="1095079"/>
                  <a:pt x="9019409" y="1112938"/>
                </a:cubicBezTo>
                <a:cubicBezTo>
                  <a:pt x="9055723" y="1130798"/>
                  <a:pt x="9106920" y="1139727"/>
                  <a:pt x="9173000" y="1139727"/>
                </a:cubicBezTo>
                <a:cubicBezTo>
                  <a:pt x="9235507" y="1139727"/>
                  <a:pt x="9286779" y="1126193"/>
                  <a:pt x="9326814" y="1099125"/>
                </a:cubicBezTo>
                <a:cubicBezTo>
                  <a:pt x="9366848" y="1072057"/>
                  <a:pt x="9393489" y="1039039"/>
                  <a:pt x="9406734" y="1000072"/>
                </a:cubicBezTo>
                <a:cubicBezTo>
                  <a:pt x="9419980" y="961104"/>
                  <a:pt x="9426603" y="904290"/>
                  <a:pt x="9426603" y="829630"/>
                </a:cubicBezTo>
                <a:lnTo>
                  <a:pt x="9426603" y="474019"/>
                </a:lnTo>
                <a:close/>
                <a:moveTo>
                  <a:pt x="7496898" y="474019"/>
                </a:moveTo>
                <a:lnTo>
                  <a:pt x="7496898" y="1128565"/>
                </a:lnTo>
                <a:lnTo>
                  <a:pt x="7700048" y="1128565"/>
                </a:lnTo>
                <a:lnTo>
                  <a:pt x="7700048" y="862907"/>
                </a:lnTo>
                <a:lnTo>
                  <a:pt x="7717907" y="862907"/>
                </a:lnTo>
                <a:cubicBezTo>
                  <a:pt x="7736362" y="862907"/>
                  <a:pt x="7752882" y="867967"/>
                  <a:pt x="7767467" y="878087"/>
                </a:cubicBezTo>
                <a:cubicBezTo>
                  <a:pt x="7778183" y="885826"/>
                  <a:pt x="7790387" y="902644"/>
                  <a:pt x="7804079" y="928540"/>
                </a:cubicBezTo>
                <a:lnTo>
                  <a:pt x="7912191" y="1128565"/>
                </a:lnTo>
                <a:lnTo>
                  <a:pt x="8140728" y="1128565"/>
                </a:lnTo>
                <a:lnTo>
                  <a:pt x="8042781" y="938900"/>
                </a:lnTo>
                <a:cubicBezTo>
                  <a:pt x="8038023" y="929366"/>
                  <a:pt x="8028579" y="915809"/>
                  <a:pt x="8014450" y="898232"/>
                </a:cubicBezTo>
                <a:cubicBezTo>
                  <a:pt x="8000320" y="880653"/>
                  <a:pt x="7989537" y="869183"/>
                  <a:pt x="7982101" y="863821"/>
                </a:cubicBezTo>
                <a:cubicBezTo>
                  <a:pt x="7971092" y="855779"/>
                  <a:pt x="7953542" y="847736"/>
                  <a:pt x="7929450" y="839690"/>
                </a:cubicBezTo>
                <a:cubicBezTo>
                  <a:pt x="7959532" y="832844"/>
                  <a:pt x="7983210" y="824212"/>
                  <a:pt x="8000483" y="813794"/>
                </a:cubicBezTo>
                <a:cubicBezTo>
                  <a:pt x="8027584" y="797422"/>
                  <a:pt x="8048878" y="776066"/>
                  <a:pt x="8064365" y="749723"/>
                </a:cubicBezTo>
                <a:cubicBezTo>
                  <a:pt x="8079853" y="723381"/>
                  <a:pt x="8087596" y="692052"/>
                  <a:pt x="8087596" y="655738"/>
                </a:cubicBezTo>
                <a:cubicBezTo>
                  <a:pt x="8087596" y="614066"/>
                  <a:pt x="8077476" y="578720"/>
                  <a:pt x="8057235" y="549698"/>
                </a:cubicBezTo>
                <a:cubicBezTo>
                  <a:pt x="8036995" y="520677"/>
                  <a:pt x="8010355" y="500808"/>
                  <a:pt x="7977315" y="490092"/>
                </a:cubicBezTo>
                <a:cubicBezTo>
                  <a:pt x="7944275" y="479377"/>
                  <a:pt x="7896501" y="474019"/>
                  <a:pt x="7833993" y="474019"/>
                </a:cubicBezTo>
                <a:close/>
                <a:moveTo>
                  <a:pt x="6836101" y="474019"/>
                </a:moveTo>
                <a:lnTo>
                  <a:pt x="6836101" y="1128565"/>
                </a:lnTo>
                <a:lnTo>
                  <a:pt x="7039251" y="1128565"/>
                </a:lnTo>
                <a:lnTo>
                  <a:pt x="7039251" y="885678"/>
                </a:lnTo>
                <a:lnTo>
                  <a:pt x="7149979" y="885678"/>
                </a:lnTo>
                <a:cubicBezTo>
                  <a:pt x="7231537" y="885678"/>
                  <a:pt x="7292184" y="867074"/>
                  <a:pt x="7331922" y="829867"/>
                </a:cubicBezTo>
                <a:cubicBezTo>
                  <a:pt x="7371659" y="792660"/>
                  <a:pt x="7391527" y="741017"/>
                  <a:pt x="7391527" y="674937"/>
                </a:cubicBezTo>
                <a:cubicBezTo>
                  <a:pt x="7391527" y="610643"/>
                  <a:pt x="7373296" y="561083"/>
                  <a:pt x="7336833" y="526258"/>
                </a:cubicBezTo>
                <a:cubicBezTo>
                  <a:pt x="7300370" y="491432"/>
                  <a:pt x="7245527" y="474019"/>
                  <a:pt x="7172303" y="474019"/>
                </a:cubicBezTo>
                <a:close/>
                <a:moveTo>
                  <a:pt x="5830023" y="474019"/>
                </a:moveTo>
                <a:lnTo>
                  <a:pt x="5830023" y="1128565"/>
                </a:lnTo>
                <a:lnTo>
                  <a:pt x="6033173" y="1128565"/>
                </a:lnTo>
                <a:lnTo>
                  <a:pt x="6033173" y="862907"/>
                </a:lnTo>
                <a:lnTo>
                  <a:pt x="6051032" y="862907"/>
                </a:lnTo>
                <a:cubicBezTo>
                  <a:pt x="6069488" y="862907"/>
                  <a:pt x="6086007" y="867967"/>
                  <a:pt x="6100592" y="878087"/>
                </a:cubicBezTo>
                <a:cubicBezTo>
                  <a:pt x="6111308" y="885826"/>
                  <a:pt x="6123512" y="902644"/>
                  <a:pt x="6137204" y="928540"/>
                </a:cubicBezTo>
                <a:lnTo>
                  <a:pt x="6245316" y="1128565"/>
                </a:lnTo>
                <a:lnTo>
                  <a:pt x="6473853" y="1128565"/>
                </a:lnTo>
                <a:lnTo>
                  <a:pt x="6375906" y="938900"/>
                </a:lnTo>
                <a:cubicBezTo>
                  <a:pt x="6371148" y="929366"/>
                  <a:pt x="6361704" y="915809"/>
                  <a:pt x="6347575" y="898232"/>
                </a:cubicBezTo>
                <a:cubicBezTo>
                  <a:pt x="6333445" y="880653"/>
                  <a:pt x="6322662" y="869183"/>
                  <a:pt x="6315226" y="863821"/>
                </a:cubicBezTo>
                <a:cubicBezTo>
                  <a:pt x="6304217" y="855779"/>
                  <a:pt x="6286667" y="847736"/>
                  <a:pt x="6262575" y="839690"/>
                </a:cubicBezTo>
                <a:cubicBezTo>
                  <a:pt x="6292657" y="832844"/>
                  <a:pt x="6316335" y="824212"/>
                  <a:pt x="6333608" y="813794"/>
                </a:cubicBezTo>
                <a:cubicBezTo>
                  <a:pt x="6360709" y="797422"/>
                  <a:pt x="6382003" y="776066"/>
                  <a:pt x="6397490" y="749723"/>
                </a:cubicBezTo>
                <a:cubicBezTo>
                  <a:pt x="6412978" y="723381"/>
                  <a:pt x="6420721" y="692052"/>
                  <a:pt x="6420721" y="655738"/>
                </a:cubicBezTo>
                <a:cubicBezTo>
                  <a:pt x="6420721" y="614066"/>
                  <a:pt x="6410601" y="578720"/>
                  <a:pt x="6390360" y="549698"/>
                </a:cubicBezTo>
                <a:cubicBezTo>
                  <a:pt x="6370120" y="520677"/>
                  <a:pt x="6343480" y="500808"/>
                  <a:pt x="6310440" y="490092"/>
                </a:cubicBezTo>
                <a:cubicBezTo>
                  <a:pt x="6277400" y="479377"/>
                  <a:pt x="6229626" y="474019"/>
                  <a:pt x="6167118" y="474019"/>
                </a:cubicBezTo>
                <a:close/>
                <a:moveTo>
                  <a:pt x="5065791" y="474019"/>
                </a:moveTo>
                <a:lnTo>
                  <a:pt x="5065791" y="863988"/>
                </a:lnTo>
                <a:cubicBezTo>
                  <a:pt x="5065791" y="896112"/>
                  <a:pt x="5072042" y="932996"/>
                  <a:pt x="5084543" y="974640"/>
                </a:cubicBezTo>
                <a:cubicBezTo>
                  <a:pt x="5092282" y="1000517"/>
                  <a:pt x="5106644" y="1025652"/>
                  <a:pt x="5127628" y="1050043"/>
                </a:cubicBezTo>
                <a:cubicBezTo>
                  <a:pt x="5148613" y="1074435"/>
                  <a:pt x="5171757" y="1093249"/>
                  <a:pt x="5197057" y="1106485"/>
                </a:cubicBezTo>
                <a:cubicBezTo>
                  <a:pt x="5222357" y="1119721"/>
                  <a:pt x="5253834" y="1128571"/>
                  <a:pt x="5291488" y="1133033"/>
                </a:cubicBezTo>
                <a:cubicBezTo>
                  <a:pt x="5329142" y="1137496"/>
                  <a:pt x="5363893" y="1139727"/>
                  <a:pt x="5395742" y="1139727"/>
                </a:cubicBezTo>
                <a:cubicBezTo>
                  <a:pt x="5450809" y="1139727"/>
                  <a:pt x="5497988" y="1132439"/>
                  <a:pt x="5537278" y="1117863"/>
                </a:cubicBezTo>
                <a:cubicBezTo>
                  <a:pt x="5565556" y="1107455"/>
                  <a:pt x="5592567" y="1089385"/>
                  <a:pt x="5618315" y="1063654"/>
                </a:cubicBezTo>
                <a:cubicBezTo>
                  <a:pt x="5644062" y="1037923"/>
                  <a:pt x="5662963" y="1007879"/>
                  <a:pt x="5675018" y="973523"/>
                </a:cubicBezTo>
                <a:cubicBezTo>
                  <a:pt x="5687073" y="939167"/>
                  <a:pt x="5693101" y="902656"/>
                  <a:pt x="5693101" y="863988"/>
                </a:cubicBezTo>
                <a:lnTo>
                  <a:pt x="5693101" y="474019"/>
                </a:lnTo>
                <a:lnTo>
                  <a:pt x="5491290" y="474019"/>
                </a:lnTo>
                <a:lnTo>
                  <a:pt x="5491290" y="873274"/>
                </a:lnTo>
                <a:cubicBezTo>
                  <a:pt x="5491290" y="909555"/>
                  <a:pt x="5481393" y="937585"/>
                  <a:pt x="5461599" y="957363"/>
                </a:cubicBezTo>
                <a:cubicBezTo>
                  <a:pt x="5441804" y="977141"/>
                  <a:pt x="5414494" y="987030"/>
                  <a:pt x="5379669" y="987030"/>
                </a:cubicBezTo>
                <a:cubicBezTo>
                  <a:pt x="5344545" y="987030"/>
                  <a:pt x="5317086" y="976993"/>
                  <a:pt x="5297292" y="956920"/>
                </a:cubicBezTo>
                <a:cubicBezTo>
                  <a:pt x="5277498" y="936847"/>
                  <a:pt x="5267602" y="908965"/>
                  <a:pt x="5267602" y="873274"/>
                </a:cubicBezTo>
                <a:lnTo>
                  <a:pt x="5267602" y="474019"/>
                </a:lnTo>
                <a:close/>
                <a:moveTo>
                  <a:pt x="3295331" y="474019"/>
                </a:moveTo>
                <a:lnTo>
                  <a:pt x="3295331" y="635646"/>
                </a:lnTo>
                <a:lnTo>
                  <a:pt x="3501607" y="635646"/>
                </a:lnTo>
                <a:lnTo>
                  <a:pt x="3501607" y="1128565"/>
                </a:lnTo>
                <a:lnTo>
                  <a:pt x="3703864" y="1128565"/>
                </a:lnTo>
                <a:lnTo>
                  <a:pt x="3703864" y="635646"/>
                </a:lnTo>
                <a:lnTo>
                  <a:pt x="3910140" y="635646"/>
                </a:lnTo>
                <a:lnTo>
                  <a:pt x="3910140" y="474019"/>
                </a:lnTo>
                <a:close/>
                <a:moveTo>
                  <a:pt x="2579766" y="474019"/>
                </a:moveTo>
                <a:lnTo>
                  <a:pt x="2579766" y="863988"/>
                </a:lnTo>
                <a:cubicBezTo>
                  <a:pt x="2579766" y="896112"/>
                  <a:pt x="2586017" y="932996"/>
                  <a:pt x="2598518" y="974640"/>
                </a:cubicBezTo>
                <a:cubicBezTo>
                  <a:pt x="2606257" y="1000517"/>
                  <a:pt x="2620619" y="1025652"/>
                  <a:pt x="2641604" y="1050043"/>
                </a:cubicBezTo>
                <a:cubicBezTo>
                  <a:pt x="2662589" y="1074435"/>
                  <a:pt x="2685731" y="1093249"/>
                  <a:pt x="2711032" y="1106485"/>
                </a:cubicBezTo>
                <a:cubicBezTo>
                  <a:pt x="2736333" y="1119721"/>
                  <a:pt x="2767810" y="1128571"/>
                  <a:pt x="2805464" y="1133033"/>
                </a:cubicBezTo>
                <a:cubicBezTo>
                  <a:pt x="2843117" y="1137496"/>
                  <a:pt x="2877868" y="1139727"/>
                  <a:pt x="2909718" y="1139727"/>
                </a:cubicBezTo>
                <a:cubicBezTo>
                  <a:pt x="2964784" y="1139727"/>
                  <a:pt x="3011963" y="1132439"/>
                  <a:pt x="3051253" y="1117863"/>
                </a:cubicBezTo>
                <a:cubicBezTo>
                  <a:pt x="3079530" y="1107455"/>
                  <a:pt x="3106543" y="1089385"/>
                  <a:pt x="3132290" y="1063654"/>
                </a:cubicBezTo>
                <a:cubicBezTo>
                  <a:pt x="3158037" y="1037923"/>
                  <a:pt x="3176938" y="1007879"/>
                  <a:pt x="3188994" y="973523"/>
                </a:cubicBezTo>
                <a:cubicBezTo>
                  <a:pt x="3201049" y="939167"/>
                  <a:pt x="3207076" y="902656"/>
                  <a:pt x="3207076" y="863988"/>
                </a:cubicBezTo>
                <a:lnTo>
                  <a:pt x="3207076" y="474019"/>
                </a:lnTo>
                <a:lnTo>
                  <a:pt x="3005265" y="474019"/>
                </a:lnTo>
                <a:lnTo>
                  <a:pt x="3005265" y="873274"/>
                </a:lnTo>
                <a:cubicBezTo>
                  <a:pt x="3005265" y="909555"/>
                  <a:pt x="2995368" y="937585"/>
                  <a:pt x="2975574" y="957363"/>
                </a:cubicBezTo>
                <a:cubicBezTo>
                  <a:pt x="2955780" y="977141"/>
                  <a:pt x="2928470" y="987030"/>
                  <a:pt x="2893644" y="987030"/>
                </a:cubicBezTo>
                <a:cubicBezTo>
                  <a:pt x="2858521" y="987030"/>
                  <a:pt x="2831062" y="976993"/>
                  <a:pt x="2811267" y="956920"/>
                </a:cubicBezTo>
                <a:cubicBezTo>
                  <a:pt x="2791474" y="936847"/>
                  <a:pt x="2781577" y="908965"/>
                  <a:pt x="2781577" y="873274"/>
                </a:cubicBezTo>
                <a:lnTo>
                  <a:pt x="2781577" y="474019"/>
                </a:lnTo>
                <a:close/>
                <a:moveTo>
                  <a:pt x="1103391" y="474019"/>
                </a:moveTo>
                <a:lnTo>
                  <a:pt x="1103391" y="1128565"/>
                </a:lnTo>
                <a:lnTo>
                  <a:pt x="1452541" y="1128565"/>
                </a:lnTo>
                <a:cubicBezTo>
                  <a:pt x="1467424" y="1128565"/>
                  <a:pt x="1497636" y="1125589"/>
                  <a:pt x="1543178" y="1119635"/>
                </a:cubicBezTo>
                <a:cubicBezTo>
                  <a:pt x="1577408" y="1115171"/>
                  <a:pt x="1603007" y="1108027"/>
                  <a:pt x="1619973" y="1098204"/>
                </a:cubicBezTo>
                <a:cubicBezTo>
                  <a:pt x="1647357" y="1082428"/>
                  <a:pt x="1668937" y="1060997"/>
                  <a:pt x="1684713" y="1033910"/>
                </a:cubicBezTo>
                <a:cubicBezTo>
                  <a:pt x="1700489" y="1006824"/>
                  <a:pt x="1708377" y="976314"/>
                  <a:pt x="1708377" y="942381"/>
                </a:cubicBezTo>
                <a:cubicBezTo>
                  <a:pt x="1708377" y="900709"/>
                  <a:pt x="1697289" y="866107"/>
                  <a:pt x="1675114" y="838573"/>
                </a:cubicBezTo>
                <a:cubicBezTo>
                  <a:pt x="1652938" y="811040"/>
                  <a:pt x="1618336" y="791618"/>
                  <a:pt x="1571306" y="780307"/>
                </a:cubicBezTo>
                <a:cubicBezTo>
                  <a:pt x="1602263" y="769592"/>
                  <a:pt x="1625777" y="755006"/>
                  <a:pt x="1641851" y="736552"/>
                </a:cubicBezTo>
                <a:cubicBezTo>
                  <a:pt x="1665961" y="708870"/>
                  <a:pt x="1678016" y="675681"/>
                  <a:pt x="1678016" y="636986"/>
                </a:cubicBezTo>
                <a:cubicBezTo>
                  <a:pt x="1678016" y="590849"/>
                  <a:pt x="1661124" y="552154"/>
                  <a:pt x="1627340" y="520900"/>
                </a:cubicBezTo>
                <a:cubicBezTo>
                  <a:pt x="1593556" y="489646"/>
                  <a:pt x="1545113" y="474019"/>
                  <a:pt x="1482009" y="474019"/>
                </a:cubicBezTo>
                <a:close/>
                <a:moveTo>
                  <a:pt x="568949" y="474019"/>
                </a:moveTo>
                <a:lnTo>
                  <a:pt x="322936" y="1128565"/>
                </a:lnTo>
                <a:lnTo>
                  <a:pt x="529449" y="1128565"/>
                </a:lnTo>
                <a:lnTo>
                  <a:pt x="561351" y="1020516"/>
                </a:lnTo>
                <a:lnTo>
                  <a:pt x="790977" y="1020516"/>
                </a:lnTo>
                <a:lnTo>
                  <a:pt x="823724" y="1128565"/>
                </a:lnTo>
                <a:lnTo>
                  <a:pt x="1035525" y="1128565"/>
                </a:lnTo>
                <a:lnTo>
                  <a:pt x="789568" y="474019"/>
                </a:lnTo>
                <a:close/>
                <a:moveTo>
                  <a:pt x="10525550" y="462857"/>
                </a:moveTo>
                <a:cubicBezTo>
                  <a:pt x="10420179" y="462857"/>
                  <a:pt x="10338696" y="491934"/>
                  <a:pt x="10281099" y="550089"/>
                </a:cubicBezTo>
                <a:cubicBezTo>
                  <a:pt x="10223503" y="608243"/>
                  <a:pt x="10194705" y="691457"/>
                  <a:pt x="10194705" y="799729"/>
                </a:cubicBezTo>
                <a:cubicBezTo>
                  <a:pt x="10194705" y="880938"/>
                  <a:pt x="10211076" y="947570"/>
                  <a:pt x="10243818" y="999625"/>
                </a:cubicBezTo>
                <a:cubicBezTo>
                  <a:pt x="10276560" y="1051680"/>
                  <a:pt x="10315479" y="1088044"/>
                  <a:pt x="10360574" y="1108717"/>
                </a:cubicBezTo>
                <a:cubicBezTo>
                  <a:pt x="10405669" y="1129391"/>
                  <a:pt x="10463786" y="1139727"/>
                  <a:pt x="10534926" y="1139727"/>
                </a:cubicBezTo>
                <a:cubicBezTo>
                  <a:pt x="10593564" y="1139727"/>
                  <a:pt x="10641859" y="1131244"/>
                  <a:pt x="10679810" y="1114278"/>
                </a:cubicBezTo>
                <a:cubicBezTo>
                  <a:pt x="10717761" y="1097311"/>
                  <a:pt x="10749536" y="1072159"/>
                  <a:pt x="10775134" y="1038822"/>
                </a:cubicBezTo>
                <a:cubicBezTo>
                  <a:pt x="10800733" y="1005484"/>
                  <a:pt x="10819485" y="963961"/>
                  <a:pt x="10831391" y="914253"/>
                </a:cubicBezTo>
                <a:lnTo>
                  <a:pt x="10654137" y="860674"/>
                </a:lnTo>
                <a:cubicBezTo>
                  <a:pt x="10645207" y="902049"/>
                  <a:pt x="10630846" y="933600"/>
                  <a:pt x="10611051" y="955329"/>
                </a:cubicBezTo>
                <a:cubicBezTo>
                  <a:pt x="10591257" y="977058"/>
                  <a:pt x="10562013" y="987922"/>
                  <a:pt x="10523317" y="987922"/>
                </a:cubicBezTo>
                <a:cubicBezTo>
                  <a:pt x="10483431" y="987922"/>
                  <a:pt x="10452475" y="974470"/>
                  <a:pt x="10430449" y="947564"/>
                </a:cubicBezTo>
                <a:cubicBezTo>
                  <a:pt x="10408422" y="920659"/>
                  <a:pt x="10397409" y="870934"/>
                  <a:pt x="10397409" y="798390"/>
                </a:cubicBezTo>
                <a:cubicBezTo>
                  <a:pt x="10397409" y="739826"/>
                  <a:pt x="10406636" y="696868"/>
                  <a:pt x="10425091" y="669516"/>
                </a:cubicBezTo>
                <a:cubicBezTo>
                  <a:pt x="10449499" y="632649"/>
                  <a:pt x="10484622" y="614215"/>
                  <a:pt x="10530461" y="614215"/>
                </a:cubicBezTo>
                <a:cubicBezTo>
                  <a:pt x="10550702" y="614215"/>
                  <a:pt x="10569007" y="618382"/>
                  <a:pt x="10585379" y="626717"/>
                </a:cubicBezTo>
                <a:cubicBezTo>
                  <a:pt x="10601750" y="635051"/>
                  <a:pt x="10615591" y="646957"/>
                  <a:pt x="10626902" y="662435"/>
                </a:cubicBezTo>
                <a:cubicBezTo>
                  <a:pt x="10633748" y="671663"/>
                  <a:pt x="10640296" y="686248"/>
                  <a:pt x="10646547" y="706191"/>
                </a:cubicBezTo>
                <a:lnTo>
                  <a:pt x="10825141" y="666454"/>
                </a:lnTo>
                <a:cubicBezTo>
                  <a:pt x="10802221" y="597397"/>
                  <a:pt x="10767172" y="546201"/>
                  <a:pt x="10719994" y="512863"/>
                </a:cubicBezTo>
                <a:cubicBezTo>
                  <a:pt x="10672815" y="479526"/>
                  <a:pt x="10608000" y="462857"/>
                  <a:pt x="10525550" y="462857"/>
                </a:cubicBezTo>
                <a:close/>
                <a:moveTo>
                  <a:pt x="8502082" y="462857"/>
                </a:moveTo>
                <a:cubicBezTo>
                  <a:pt x="8395819" y="462857"/>
                  <a:pt x="8312922" y="492622"/>
                  <a:pt x="8253391" y="552154"/>
                </a:cubicBezTo>
                <a:cubicBezTo>
                  <a:pt x="8193860" y="611685"/>
                  <a:pt x="8164094" y="694880"/>
                  <a:pt x="8164094" y="801738"/>
                </a:cubicBezTo>
                <a:cubicBezTo>
                  <a:pt x="8164094" y="878236"/>
                  <a:pt x="8179126" y="941935"/>
                  <a:pt x="8209189" y="992834"/>
                </a:cubicBezTo>
                <a:cubicBezTo>
                  <a:pt x="8239252" y="1043733"/>
                  <a:pt x="8278468" y="1080940"/>
                  <a:pt x="8326838" y="1104455"/>
                </a:cubicBezTo>
                <a:cubicBezTo>
                  <a:pt x="8375207" y="1127970"/>
                  <a:pt x="8436300" y="1139727"/>
                  <a:pt x="8510119" y="1139727"/>
                </a:cubicBezTo>
                <a:cubicBezTo>
                  <a:pt x="8582748" y="1139727"/>
                  <a:pt x="8643395" y="1126109"/>
                  <a:pt x="8692062" y="1098874"/>
                </a:cubicBezTo>
                <a:cubicBezTo>
                  <a:pt x="8740728" y="1071638"/>
                  <a:pt x="8777935" y="1033538"/>
                  <a:pt x="8803683" y="984574"/>
                </a:cubicBezTo>
                <a:cubicBezTo>
                  <a:pt x="8829430" y="935609"/>
                  <a:pt x="8842304" y="872878"/>
                  <a:pt x="8842304" y="796381"/>
                </a:cubicBezTo>
                <a:cubicBezTo>
                  <a:pt x="8842304" y="691010"/>
                  <a:pt x="8812836" y="609080"/>
                  <a:pt x="8753900" y="550591"/>
                </a:cubicBezTo>
                <a:cubicBezTo>
                  <a:pt x="8694964" y="492102"/>
                  <a:pt x="8611024" y="462857"/>
                  <a:pt x="8502082" y="462857"/>
                </a:cubicBezTo>
                <a:close/>
                <a:moveTo>
                  <a:pt x="4615883" y="462857"/>
                </a:moveTo>
                <a:cubicBezTo>
                  <a:pt x="4509620" y="462857"/>
                  <a:pt x="4426723" y="492622"/>
                  <a:pt x="4367191" y="552154"/>
                </a:cubicBezTo>
                <a:cubicBezTo>
                  <a:pt x="4307660" y="611685"/>
                  <a:pt x="4277894" y="694880"/>
                  <a:pt x="4277894" y="801738"/>
                </a:cubicBezTo>
                <a:cubicBezTo>
                  <a:pt x="4277894" y="878236"/>
                  <a:pt x="4292926" y="941935"/>
                  <a:pt x="4322989" y="992834"/>
                </a:cubicBezTo>
                <a:cubicBezTo>
                  <a:pt x="4353053" y="1043733"/>
                  <a:pt x="4392269" y="1080940"/>
                  <a:pt x="4440638" y="1104455"/>
                </a:cubicBezTo>
                <a:cubicBezTo>
                  <a:pt x="4489007" y="1127970"/>
                  <a:pt x="4550102" y="1139727"/>
                  <a:pt x="4623920" y="1139727"/>
                </a:cubicBezTo>
                <a:cubicBezTo>
                  <a:pt x="4696548" y="1139727"/>
                  <a:pt x="4757195" y="1126109"/>
                  <a:pt x="4805862" y="1098874"/>
                </a:cubicBezTo>
                <a:cubicBezTo>
                  <a:pt x="4854529" y="1071638"/>
                  <a:pt x="4891736" y="1033538"/>
                  <a:pt x="4917483" y="984574"/>
                </a:cubicBezTo>
                <a:cubicBezTo>
                  <a:pt x="4943231" y="935609"/>
                  <a:pt x="4956104" y="872878"/>
                  <a:pt x="4956104" y="796381"/>
                </a:cubicBezTo>
                <a:cubicBezTo>
                  <a:pt x="4956104" y="691010"/>
                  <a:pt x="4926636" y="609080"/>
                  <a:pt x="4867701" y="550591"/>
                </a:cubicBezTo>
                <a:cubicBezTo>
                  <a:pt x="4808765" y="492102"/>
                  <a:pt x="4724825" y="462857"/>
                  <a:pt x="4615883" y="462857"/>
                </a:cubicBezTo>
                <a:close/>
                <a:moveTo>
                  <a:pt x="2129858" y="462857"/>
                </a:moveTo>
                <a:cubicBezTo>
                  <a:pt x="2023595" y="462857"/>
                  <a:pt x="1940698" y="492622"/>
                  <a:pt x="1881166" y="552154"/>
                </a:cubicBezTo>
                <a:cubicBezTo>
                  <a:pt x="1821635" y="611685"/>
                  <a:pt x="1791869" y="694880"/>
                  <a:pt x="1791869" y="801738"/>
                </a:cubicBezTo>
                <a:cubicBezTo>
                  <a:pt x="1791869" y="878236"/>
                  <a:pt x="1806901" y="941935"/>
                  <a:pt x="1836965" y="992834"/>
                </a:cubicBezTo>
                <a:cubicBezTo>
                  <a:pt x="1867028" y="1043733"/>
                  <a:pt x="1906244" y="1080940"/>
                  <a:pt x="1954613" y="1104455"/>
                </a:cubicBezTo>
                <a:cubicBezTo>
                  <a:pt x="2002982" y="1127970"/>
                  <a:pt x="2064076" y="1139727"/>
                  <a:pt x="2137895" y="1139727"/>
                </a:cubicBezTo>
                <a:cubicBezTo>
                  <a:pt x="2210523" y="1139727"/>
                  <a:pt x="2271171" y="1126109"/>
                  <a:pt x="2319837" y="1098874"/>
                </a:cubicBezTo>
                <a:cubicBezTo>
                  <a:pt x="2368504" y="1071638"/>
                  <a:pt x="2405711" y="1033538"/>
                  <a:pt x="2431458" y="984574"/>
                </a:cubicBezTo>
                <a:cubicBezTo>
                  <a:pt x="2457206" y="935609"/>
                  <a:pt x="2470079" y="872878"/>
                  <a:pt x="2470079" y="796381"/>
                </a:cubicBezTo>
                <a:cubicBezTo>
                  <a:pt x="2470079" y="691010"/>
                  <a:pt x="2440612" y="609080"/>
                  <a:pt x="2381675" y="550591"/>
                </a:cubicBezTo>
                <a:cubicBezTo>
                  <a:pt x="2322739" y="492102"/>
                  <a:pt x="2238800" y="462857"/>
                  <a:pt x="2129858" y="462857"/>
                </a:cubicBezTo>
                <a:close/>
                <a:moveTo>
                  <a:pt x="0" y="0"/>
                </a:moveTo>
                <a:lnTo>
                  <a:pt x="12192000" y="0"/>
                </a:lnTo>
                <a:lnTo>
                  <a:pt x="12192000" y="1810139"/>
                </a:lnTo>
                <a:lnTo>
                  <a:pt x="0" y="1810139"/>
                </a:lnTo>
                <a:close/>
              </a:path>
            </a:pathLst>
          </a:custGeom>
          <a:gradFill>
            <a:gsLst>
              <a:gs pos="61000">
                <a:schemeClr val="accent4"/>
              </a:gs>
              <a:gs pos="48000">
                <a:schemeClr val="tx1"/>
              </a:gs>
              <a:gs pos="96000">
                <a:schemeClr val="accent4"/>
              </a:gs>
              <a:gs pos="0">
                <a:schemeClr val="tx1"/>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200" dirty="0">
              <a:latin typeface="Arial Black" panose="020B0A04020102020204" pitchFamily="34" charset="0"/>
            </a:endParaRPr>
          </a:p>
        </p:txBody>
      </p:sp>
    </p:spTree>
    <p:extLst>
      <p:ext uri="{BB962C8B-B14F-4D97-AF65-F5344CB8AC3E}">
        <p14:creationId xmlns:p14="http://schemas.microsoft.com/office/powerpoint/2010/main" val="241221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a:extLst>
            <a:ext uri="{FF2B5EF4-FFF2-40B4-BE49-F238E27FC236}">
              <a16:creationId xmlns:a16="http://schemas.microsoft.com/office/drawing/2014/main" id="{29713742-EBD7-7E66-9D0E-8625AFE93E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FD632A-F02D-A516-7AA2-D594EBB2FA7B}"/>
              </a:ext>
            </a:extLst>
          </p:cNvPr>
          <p:cNvSpPr txBox="1"/>
          <p:nvPr/>
        </p:nvSpPr>
        <p:spPr>
          <a:xfrm>
            <a:off x="849085" y="6896982"/>
            <a:ext cx="11131420" cy="3970318"/>
          </a:xfrm>
          <a:prstGeom prst="rect">
            <a:avLst/>
          </a:prstGeom>
          <a:noFill/>
        </p:spPr>
        <p:txBody>
          <a:bodyPr wrap="square" rtlCol="0">
            <a:spAutoFit/>
          </a:bodyPr>
          <a:lstStyle/>
          <a:p>
            <a:pPr>
              <a:spcBef>
                <a:spcPts val="200"/>
              </a:spcBef>
            </a:pPr>
            <a:r>
              <a:rPr lang="en-US" sz="2800" dirty="0">
                <a:latin typeface="Bahnschrift SemiBold SemiConden" panose="020B0502040204020203" pitchFamily="34" charset="0"/>
              </a:rPr>
              <a:t>This Scratch project was designed to raise awareness about geohazards and their various impacts, focused particularly on individuals residing in disaster-prone areas. It features three engaging point-and-click games, focusing on flash floods, hurricanes, and forest fires, where players must locate essential survival items. Each game includes a fun and interactive minigame to further educate you on steps useful for surviving disasters. With a clear and user-friendly main menu, the project provides an educational and entertaining way to help communities within the Caribbean better prepare for infamous natural disasters.</a:t>
            </a:r>
          </a:p>
        </p:txBody>
      </p:sp>
      <p:sp>
        <p:nvSpPr>
          <p:cNvPr id="9" name="TextBox 8">
            <a:extLst>
              <a:ext uri="{FF2B5EF4-FFF2-40B4-BE49-F238E27FC236}">
                <a16:creationId xmlns:a16="http://schemas.microsoft.com/office/drawing/2014/main" id="{0498C07D-CB1B-799C-C79F-251EA894D5EB}"/>
              </a:ext>
            </a:extLst>
          </p:cNvPr>
          <p:cNvSpPr txBox="1"/>
          <p:nvPr/>
        </p:nvSpPr>
        <p:spPr>
          <a:xfrm>
            <a:off x="0" y="-1909922"/>
            <a:ext cx="12192000" cy="1810139"/>
          </a:xfrm>
          <a:custGeom>
            <a:avLst/>
            <a:gdLst/>
            <a:ahLst/>
            <a:cxnLst/>
            <a:rect l="l" t="t" r="r" b="b"/>
            <a:pathLst>
              <a:path w="12192000" h="1810139">
                <a:moveTo>
                  <a:pt x="11549785" y="946399"/>
                </a:moveTo>
                <a:lnTo>
                  <a:pt x="11549785" y="1128565"/>
                </a:lnTo>
                <a:lnTo>
                  <a:pt x="11744006" y="1128565"/>
                </a:lnTo>
                <a:lnTo>
                  <a:pt x="11744006" y="946399"/>
                </a:lnTo>
                <a:close/>
                <a:moveTo>
                  <a:pt x="1307434" y="855317"/>
                </a:moveTo>
                <a:lnTo>
                  <a:pt x="1410125" y="855317"/>
                </a:lnTo>
                <a:cubicBezTo>
                  <a:pt x="1445546" y="855317"/>
                  <a:pt x="1470326" y="861195"/>
                  <a:pt x="1484465" y="872953"/>
                </a:cubicBezTo>
                <a:cubicBezTo>
                  <a:pt x="1498604" y="884710"/>
                  <a:pt x="1505673" y="900263"/>
                  <a:pt x="1505673" y="919610"/>
                </a:cubicBezTo>
                <a:cubicBezTo>
                  <a:pt x="1505673" y="940446"/>
                  <a:pt x="1498529" y="957041"/>
                  <a:pt x="1484242" y="969393"/>
                </a:cubicBezTo>
                <a:cubicBezTo>
                  <a:pt x="1469954" y="981746"/>
                  <a:pt x="1445397" y="987922"/>
                  <a:pt x="1410572" y="987922"/>
                </a:cubicBezTo>
                <a:lnTo>
                  <a:pt x="1307434" y="987922"/>
                </a:lnTo>
                <a:close/>
                <a:moveTo>
                  <a:pt x="11549785" y="654399"/>
                </a:moveTo>
                <a:lnTo>
                  <a:pt x="11549785" y="836564"/>
                </a:lnTo>
                <a:lnTo>
                  <a:pt x="11744006" y="836564"/>
                </a:lnTo>
                <a:lnTo>
                  <a:pt x="11744006" y="654399"/>
                </a:lnTo>
                <a:close/>
                <a:moveTo>
                  <a:pt x="676775" y="643683"/>
                </a:moveTo>
                <a:lnTo>
                  <a:pt x="749021" y="878980"/>
                </a:lnTo>
                <a:lnTo>
                  <a:pt x="605281" y="878980"/>
                </a:lnTo>
                <a:close/>
                <a:moveTo>
                  <a:pt x="8501636" y="616001"/>
                </a:moveTo>
                <a:cubicBezTo>
                  <a:pt x="8544201" y="616001"/>
                  <a:pt x="8577910" y="630214"/>
                  <a:pt x="8602764" y="658640"/>
                </a:cubicBezTo>
                <a:cubicBezTo>
                  <a:pt x="8627619" y="687066"/>
                  <a:pt x="8640046" y="732087"/>
                  <a:pt x="8640046" y="793702"/>
                </a:cubicBezTo>
                <a:cubicBezTo>
                  <a:pt x="8640046" y="866925"/>
                  <a:pt x="8628140" y="917676"/>
                  <a:pt x="8604328" y="945953"/>
                </a:cubicBezTo>
                <a:cubicBezTo>
                  <a:pt x="8580515" y="974230"/>
                  <a:pt x="8546880" y="988369"/>
                  <a:pt x="8503422" y="988369"/>
                </a:cubicBezTo>
                <a:cubicBezTo>
                  <a:pt x="8461155" y="988369"/>
                  <a:pt x="8427743" y="973933"/>
                  <a:pt x="8403186" y="945060"/>
                </a:cubicBezTo>
                <a:cubicBezTo>
                  <a:pt x="8378630" y="916187"/>
                  <a:pt x="8366351" y="868711"/>
                  <a:pt x="8366351" y="802631"/>
                </a:cubicBezTo>
                <a:cubicBezTo>
                  <a:pt x="8366351" y="735956"/>
                  <a:pt x="8378704" y="688183"/>
                  <a:pt x="8403410" y="659310"/>
                </a:cubicBezTo>
                <a:cubicBezTo>
                  <a:pt x="8428115" y="630437"/>
                  <a:pt x="8460857" y="616001"/>
                  <a:pt x="8501636" y="616001"/>
                </a:cubicBezTo>
                <a:close/>
                <a:moveTo>
                  <a:pt x="4615437" y="616001"/>
                </a:moveTo>
                <a:cubicBezTo>
                  <a:pt x="4658002" y="616001"/>
                  <a:pt x="4691712" y="630214"/>
                  <a:pt x="4716566" y="658640"/>
                </a:cubicBezTo>
                <a:cubicBezTo>
                  <a:pt x="4741420" y="687066"/>
                  <a:pt x="4753847" y="732087"/>
                  <a:pt x="4753847" y="793702"/>
                </a:cubicBezTo>
                <a:cubicBezTo>
                  <a:pt x="4753847" y="866925"/>
                  <a:pt x="4741941" y="917676"/>
                  <a:pt x="4718129" y="945953"/>
                </a:cubicBezTo>
                <a:cubicBezTo>
                  <a:pt x="4694316" y="974230"/>
                  <a:pt x="4660681" y="988369"/>
                  <a:pt x="4617222" y="988369"/>
                </a:cubicBezTo>
                <a:cubicBezTo>
                  <a:pt x="4574955" y="988369"/>
                  <a:pt x="4541544" y="973933"/>
                  <a:pt x="4516987" y="945060"/>
                </a:cubicBezTo>
                <a:cubicBezTo>
                  <a:pt x="4492430" y="916187"/>
                  <a:pt x="4480152" y="868711"/>
                  <a:pt x="4480152" y="802631"/>
                </a:cubicBezTo>
                <a:cubicBezTo>
                  <a:pt x="4480152" y="735956"/>
                  <a:pt x="4492505" y="688183"/>
                  <a:pt x="4517210" y="659310"/>
                </a:cubicBezTo>
                <a:cubicBezTo>
                  <a:pt x="4541915" y="630437"/>
                  <a:pt x="4574658" y="616001"/>
                  <a:pt x="4615437" y="616001"/>
                </a:cubicBezTo>
                <a:close/>
                <a:moveTo>
                  <a:pt x="2129412" y="616001"/>
                </a:moveTo>
                <a:cubicBezTo>
                  <a:pt x="2171977" y="616001"/>
                  <a:pt x="2205686" y="630214"/>
                  <a:pt x="2230540" y="658640"/>
                </a:cubicBezTo>
                <a:cubicBezTo>
                  <a:pt x="2255395" y="687066"/>
                  <a:pt x="2267822" y="732087"/>
                  <a:pt x="2267822" y="793702"/>
                </a:cubicBezTo>
                <a:cubicBezTo>
                  <a:pt x="2267822" y="866925"/>
                  <a:pt x="2255916" y="917676"/>
                  <a:pt x="2232103" y="945953"/>
                </a:cubicBezTo>
                <a:cubicBezTo>
                  <a:pt x="2208291" y="974230"/>
                  <a:pt x="2174656" y="988369"/>
                  <a:pt x="2131198" y="988369"/>
                </a:cubicBezTo>
                <a:cubicBezTo>
                  <a:pt x="2088931" y="988369"/>
                  <a:pt x="2055518" y="973933"/>
                  <a:pt x="2030962" y="945060"/>
                </a:cubicBezTo>
                <a:cubicBezTo>
                  <a:pt x="2006405" y="916187"/>
                  <a:pt x="1994127" y="868711"/>
                  <a:pt x="1994127" y="802631"/>
                </a:cubicBezTo>
                <a:cubicBezTo>
                  <a:pt x="1994127" y="735956"/>
                  <a:pt x="2006480" y="688183"/>
                  <a:pt x="2031185" y="659310"/>
                </a:cubicBezTo>
                <a:cubicBezTo>
                  <a:pt x="2055891" y="630437"/>
                  <a:pt x="2088633" y="616001"/>
                  <a:pt x="2129412" y="616001"/>
                </a:cubicBezTo>
                <a:close/>
                <a:moveTo>
                  <a:pt x="7039251" y="607071"/>
                </a:moveTo>
                <a:lnTo>
                  <a:pt x="7096848" y="607071"/>
                </a:lnTo>
                <a:cubicBezTo>
                  <a:pt x="7134650" y="607071"/>
                  <a:pt x="7160397" y="614215"/>
                  <a:pt x="7174089" y="628503"/>
                </a:cubicBezTo>
                <a:cubicBezTo>
                  <a:pt x="7187782" y="642790"/>
                  <a:pt x="7194628" y="660203"/>
                  <a:pt x="7194628" y="680741"/>
                </a:cubicBezTo>
                <a:cubicBezTo>
                  <a:pt x="7194628" y="701875"/>
                  <a:pt x="7186740" y="719213"/>
                  <a:pt x="7170964" y="732757"/>
                </a:cubicBezTo>
                <a:cubicBezTo>
                  <a:pt x="7155188" y="746300"/>
                  <a:pt x="7127804" y="753072"/>
                  <a:pt x="7088811" y="753072"/>
                </a:cubicBezTo>
                <a:lnTo>
                  <a:pt x="7039251" y="753072"/>
                </a:lnTo>
                <a:close/>
                <a:moveTo>
                  <a:pt x="1307434" y="606625"/>
                </a:moveTo>
                <a:lnTo>
                  <a:pt x="1396731" y="606625"/>
                </a:lnTo>
                <a:cubicBezTo>
                  <a:pt x="1427389" y="606625"/>
                  <a:pt x="1448895" y="611983"/>
                  <a:pt x="1461248" y="622698"/>
                </a:cubicBezTo>
                <a:cubicBezTo>
                  <a:pt x="1473600" y="633414"/>
                  <a:pt x="1479777" y="648297"/>
                  <a:pt x="1479777" y="667347"/>
                </a:cubicBezTo>
                <a:cubicBezTo>
                  <a:pt x="1479777" y="687885"/>
                  <a:pt x="1473600" y="703586"/>
                  <a:pt x="1461248" y="714451"/>
                </a:cubicBezTo>
                <a:cubicBezTo>
                  <a:pt x="1448895" y="725315"/>
                  <a:pt x="1426943" y="730747"/>
                  <a:pt x="1395391" y="730747"/>
                </a:cubicBezTo>
                <a:lnTo>
                  <a:pt x="1307434" y="730747"/>
                </a:lnTo>
                <a:close/>
                <a:moveTo>
                  <a:pt x="7700048" y="606178"/>
                </a:moveTo>
                <a:lnTo>
                  <a:pt x="7788898" y="606178"/>
                </a:lnTo>
                <a:cubicBezTo>
                  <a:pt x="7825808" y="606178"/>
                  <a:pt x="7850960" y="611834"/>
                  <a:pt x="7864354" y="623145"/>
                </a:cubicBezTo>
                <a:cubicBezTo>
                  <a:pt x="7877749" y="634456"/>
                  <a:pt x="7884446" y="650678"/>
                  <a:pt x="7884446" y="671812"/>
                </a:cubicBezTo>
                <a:cubicBezTo>
                  <a:pt x="7884446" y="686099"/>
                  <a:pt x="7880204" y="698749"/>
                  <a:pt x="7871721" y="709763"/>
                </a:cubicBezTo>
                <a:cubicBezTo>
                  <a:pt x="7863238" y="720776"/>
                  <a:pt x="7852299" y="727622"/>
                  <a:pt x="7838905" y="730301"/>
                </a:cubicBezTo>
                <a:cubicBezTo>
                  <a:pt x="7812413" y="736254"/>
                  <a:pt x="7794554" y="739231"/>
                  <a:pt x="7785326" y="739231"/>
                </a:cubicBezTo>
                <a:lnTo>
                  <a:pt x="7700048" y="739231"/>
                </a:lnTo>
                <a:close/>
                <a:moveTo>
                  <a:pt x="6033173" y="606178"/>
                </a:moveTo>
                <a:lnTo>
                  <a:pt x="6122023" y="606178"/>
                </a:lnTo>
                <a:cubicBezTo>
                  <a:pt x="6158933" y="606178"/>
                  <a:pt x="6184085" y="611834"/>
                  <a:pt x="6197479" y="623145"/>
                </a:cubicBezTo>
                <a:cubicBezTo>
                  <a:pt x="6210874" y="634456"/>
                  <a:pt x="6217571" y="650678"/>
                  <a:pt x="6217571" y="671812"/>
                </a:cubicBezTo>
                <a:cubicBezTo>
                  <a:pt x="6217571" y="686099"/>
                  <a:pt x="6213329" y="698749"/>
                  <a:pt x="6204846" y="709763"/>
                </a:cubicBezTo>
                <a:cubicBezTo>
                  <a:pt x="6196363" y="720776"/>
                  <a:pt x="6185424" y="727622"/>
                  <a:pt x="6172030" y="730301"/>
                </a:cubicBezTo>
                <a:cubicBezTo>
                  <a:pt x="6145538" y="736254"/>
                  <a:pt x="6127679" y="739231"/>
                  <a:pt x="6118451" y="739231"/>
                </a:cubicBezTo>
                <a:lnTo>
                  <a:pt x="6033173" y="739231"/>
                </a:lnTo>
                <a:close/>
                <a:moveTo>
                  <a:pt x="10886756" y="474019"/>
                </a:moveTo>
                <a:lnTo>
                  <a:pt x="10886756" y="635646"/>
                </a:lnTo>
                <a:lnTo>
                  <a:pt x="11093031" y="635646"/>
                </a:lnTo>
                <a:lnTo>
                  <a:pt x="11093031" y="1128565"/>
                </a:lnTo>
                <a:lnTo>
                  <a:pt x="11295289" y="1128565"/>
                </a:lnTo>
                <a:lnTo>
                  <a:pt x="11295289" y="635646"/>
                </a:lnTo>
                <a:lnTo>
                  <a:pt x="11501565" y="635646"/>
                </a:lnTo>
                <a:lnTo>
                  <a:pt x="11501565" y="474019"/>
                </a:lnTo>
                <a:close/>
                <a:moveTo>
                  <a:pt x="9560697" y="474019"/>
                </a:moveTo>
                <a:lnTo>
                  <a:pt x="9560697" y="1128565"/>
                </a:lnTo>
                <a:lnTo>
                  <a:pt x="10112552" y="1128565"/>
                </a:lnTo>
                <a:lnTo>
                  <a:pt x="10112552" y="980332"/>
                </a:lnTo>
                <a:lnTo>
                  <a:pt x="9763401" y="980332"/>
                </a:lnTo>
                <a:lnTo>
                  <a:pt x="9763401" y="851298"/>
                </a:lnTo>
                <a:lnTo>
                  <a:pt x="10078172" y="851298"/>
                </a:lnTo>
                <a:lnTo>
                  <a:pt x="10078172" y="717799"/>
                </a:lnTo>
                <a:lnTo>
                  <a:pt x="9763401" y="717799"/>
                </a:lnTo>
                <a:lnTo>
                  <a:pt x="9763401" y="613769"/>
                </a:lnTo>
                <a:lnTo>
                  <a:pt x="10102729" y="613769"/>
                </a:lnTo>
                <a:lnTo>
                  <a:pt x="10102729" y="474019"/>
                </a:lnTo>
                <a:close/>
                <a:moveTo>
                  <a:pt x="9223899" y="474019"/>
                </a:moveTo>
                <a:lnTo>
                  <a:pt x="9223899" y="877292"/>
                </a:lnTo>
                <a:cubicBezTo>
                  <a:pt x="9223899" y="917141"/>
                  <a:pt x="9218615" y="945467"/>
                  <a:pt x="9208049" y="962271"/>
                </a:cubicBezTo>
                <a:cubicBezTo>
                  <a:pt x="9197482" y="979074"/>
                  <a:pt x="9180888" y="987476"/>
                  <a:pt x="9158266" y="987476"/>
                </a:cubicBezTo>
                <a:cubicBezTo>
                  <a:pt x="9143978" y="987476"/>
                  <a:pt x="9132965" y="984648"/>
                  <a:pt x="9125226" y="978993"/>
                </a:cubicBezTo>
                <a:cubicBezTo>
                  <a:pt x="9113915" y="970361"/>
                  <a:pt x="9105878" y="959050"/>
                  <a:pt x="9101116" y="945060"/>
                </a:cubicBezTo>
                <a:cubicBezTo>
                  <a:pt x="9096353" y="931070"/>
                  <a:pt x="9093823" y="909639"/>
                  <a:pt x="9093525" y="880766"/>
                </a:cubicBezTo>
                <a:lnTo>
                  <a:pt x="8900198" y="907109"/>
                </a:lnTo>
                <a:cubicBezTo>
                  <a:pt x="8903770" y="957710"/>
                  <a:pt x="8915453" y="1000201"/>
                  <a:pt x="8935247" y="1034580"/>
                </a:cubicBezTo>
                <a:cubicBezTo>
                  <a:pt x="8955041" y="1068959"/>
                  <a:pt x="8983095" y="1095079"/>
                  <a:pt x="9019409" y="1112938"/>
                </a:cubicBezTo>
                <a:cubicBezTo>
                  <a:pt x="9055723" y="1130798"/>
                  <a:pt x="9106920" y="1139727"/>
                  <a:pt x="9173000" y="1139727"/>
                </a:cubicBezTo>
                <a:cubicBezTo>
                  <a:pt x="9235507" y="1139727"/>
                  <a:pt x="9286779" y="1126193"/>
                  <a:pt x="9326814" y="1099125"/>
                </a:cubicBezTo>
                <a:cubicBezTo>
                  <a:pt x="9366848" y="1072057"/>
                  <a:pt x="9393489" y="1039039"/>
                  <a:pt x="9406734" y="1000072"/>
                </a:cubicBezTo>
                <a:cubicBezTo>
                  <a:pt x="9419980" y="961104"/>
                  <a:pt x="9426603" y="904290"/>
                  <a:pt x="9426603" y="829630"/>
                </a:cubicBezTo>
                <a:lnTo>
                  <a:pt x="9426603" y="474019"/>
                </a:lnTo>
                <a:close/>
                <a:moveTo>
                  <a:pt x="7496898" y="474019"/>
                </a:moveTo>
                <a:lnTo>
                  <a:pt x="7496898" y="1128565"/>
                </a:lnTo>
                <a:lnTo>
                  <a:pt x="7700048" y="1128565"/>
                </a:lnTo>
                <a:lnTo>
                  <a:pt x="7700048" y="862907"/>
                </a:lnTo>
                <a:lnTo>
                  <a:pt x="7717907" y="862907"/>
                </a:lnTo>
                <a:cubicBezTo>
                  <a:pt x="7736362" y="862907"/>
                  <a:pt x="7752882" y="867967"/>
                  <a:pt x="7767467" y="878087"/>
                </a:cubicBezTo>
                <a:cubicBezTo>
                  <a:pt x="7778183" y="885826"/>
                  <a:pt x="7790387" y="902644"/>
                  <a:pt x="7804079" y="928540"/>
                </a:cubicBezTo>
                <a:lnTo>
                  <a:pt x="7912191" y="1128565"/>
                </a:lnTo>
                <a:lnTo>
                  <a:pt x="8140728" y="1128565"/>
                </a:lnTo>
                <a:lnTo>
                  <a:pt x="8042781" y="938900"/>
                </a:lnTo>
                <a:cubicBezTo>
                  <a:pt x="8038023" y="929366"/>
                  <a:pt x="8028579" y="915809"/>
                  <a:pt x="8014450" y="898232"/>
                </a:cubicBezTo>
                <a:cubicBezTo>
                  <a:pt x="8000320" y="880653"/>
                  <a:pt x="7989537" y="869183"/>
                  <a:pt x="7982101" y="863821"/>
                </a:cubicBezTo>
                <a:cubicBezTo>
                  <a:pt x="7971092" y="855779"/>
                  <a:pt x="7953542" y="847736"/>
                  <a:pt x="7929450" y="839690"/>
                </a:cubicBezTo>
                <a:cubicBezTo>
                  <a:pt x="7959532" y="832844"/>
                  <a:pt x="7983210" y="824212"/>
                  <a:pt x="8000483" y="813794"/>
                </a:cubicBezTo>
                <a:cubicBezTo>
                  <a:pt x="8027584" y="797422"/>
                  <a:pt x="8048878" y="776066"/>
                  <a:pt x="8064365" y="749723"/>
                </a:cubicBezTo>
                <a:cubicBezTo>
                  <a:pt x="8079853" y="723381"/>
                  <a:pt x="8087596" y="692052"/>
                  <a:pt x="8087596" y="655738"/>
                </a:cubicBezTo>
                <a:cubicBezTo>
                  <a:pt x="8087596" y="614066"/>
                  <a:pt x="8077476" y="578720"/>
                  <a:pt x="8057235" y="549698"/>
                </a:cubicBezTo>
                <a:cubicBezTo>
                  <a:pt x="8036995" y="520677"/>
                  <a:pt x="8010355" y="500808"/>
                  <a:pt x="7977315" y="490092"/>
                </a:cubicBezTo>
                <a:cubicBezTo>
                  <a:pt x="7944275" y="479377"/>
                  <a:pt x="7896501" y="474019"/>
                  <a:pt x="7833993" y="474019"/>
                </a:cubicBezTo>
                <a:close/>
                <a:moveTo>
                  <a:pt x="6836101" y="474019"/>
                </a:moveTo>
                <a:lnTo>
                  <a:pt x="6836101" y="1128565"/>
                </a:lnTo>
                <a:lnTo>
                  <a:pt x="7039251" y="1128565"/>
                </a:lnTo>
                <a:lnTo>
                  <a:pt x="7039251" y="885678"/>
                </a:lnTo>
                <a:lnTo>
                  <a:pt x="7149979" y="885678"/>
                </a:lnTo>
                <a:cubicBezTo>
                  <a:pt x="7231537" y="885678"/>
                  <a:pt x="7292184" y="867074"/>
                  <a:pt x="7331922" y="829867"/>
                </a:cubicBezTo>
                <a:cubicBezTo>
                  <a:pt x="7371659" y="792660"/>
                  <a:pt x="7391527" y="741017"/>
                  <a:pt x="7391527" y="674937"/>
                </a:cubicBezTo>
                <a:cubicBezTo>
                  <a:pt x="7391527" y="610643"/>
                  <a:pt x="7373296" y="561083"/>
                  <a:pt x="7336833" y="526258"/>
                </a:cubicBezTo>
                <a:cubicBezTo>
                  <a:pt x="7300370" y="491432"/>
                  <a:pt x="7245527" y="474019"/>
                  <a:pt x="7172303" y="474019"/>
                </a:cubicBezTo>
                <a:close/>
                <a:moveTo>
                  <a:pt x="5830023" y="474019"/>
                </a:moveTo>
                <a:lnTo>
                  <a:pt x="5830023" y="1128565"/>
                </a:lnTo>
                <a:lnTo>
                  <a:pt x="6033173" y="1128565"/>
                </a:lnTo>
                <a:lnTo>
                  <a:pt x="6033173" y="862907"/>
                </a:lnTo>
                <a:lnTo>
                  <a:pt x="6051032" y="862907"/>
                </a:lnTo>
                <a:cubicBezTo>
                  <a:pt x="6069488" y="862907"/>
                  <a:pt x="6086007" y="867967"/>
                  <a:pt x="6100592" y="878087"/>
                </a:cubicBezTo>
                <a:cubicBezTo>
                  <a:pt x="6111308" y="885826"/>
                  <a:pt x="6123512" y="902644"/>
                  <a:pt x="6137204" y="928540"/>
                </a:cubicBezTo>
                <a:lnTo>
                  <a:pt x="6245316" y="1128565"/>
                </a:lnTo>
                <a:lnTo>
                  <a:pt x="6473853" y="1128565"/>
                </a:lnTo>
                <a:lnTo>
                  <a:pt x="6375906" y="938900"/>
                </a:lnTo>
                <a:cubicBezTo>
                  <a:pt x="6371148" y="929366"/>
                  <a:pt x="6361704" y="915809"/>
                  <a:pt x="6347575" y="898232"/>
                </a:cubicBezTo>
                <a:cubicBezTo>
                  <a:pt x="6333445" y="880653"/>
                  <a:pt x="6322662" y="869183"/>
                  <a:pt x="6315226" y="863821"/>
                </a:cubicBezTo>
                <a:cubicBezTo>
                  <a:pt x="6304217" y="855779"/>
                  <a:pt x="6286667" y="847736"/>
                  <a:pt x="6262575" y="839690"/>
                </a:cubicBezTo>
                <a:cubicBezTo>
                  <a:pt x="6292657" y="832844"/>
                  <a:pt x="6316335" y="824212"/>
                  <a:pt x="6333608" y="813794"/>
                </a:cubicBezTo>
                <a:cubicBezTo>
                  <a:pt x="6360709" y="797422"/>
                  <a:pt x="6382003" y="776066"/>
                  <a:pt x="6397490" y="749723"/>
                </a:cubicBezTo>
                <a:cubicBezTo>
                  <a:pt x="6412978" y="723381"/>
                  <a:pt x="6420721" y="692052"/>
                  <a:pt x="6420721" y="655738"/>
                </a:cubicBezTo>
                <a:cubicBezTo>
                  <a:pt x="6420721" y="614066"/>
                  <a:pt x="6410601" y="578720"/>
                  <a:pt x="6390360" y="549698"/>
                </a:cubicBezTo>
                <a:cubicBezTo>
                  <a:pt x="6370120" y="520677"/>
                  <a:pt x="6343480" y="500808"/>
                  <a:pt x="6310440" y="490092"/>
                </a:cubicBezTo>
                <a:cubicBezTo>
                  <a:pt x="6277400" y="479377"/>
                  <a:pt x="6229626" y="474019"/>
                  <a:pt x="6167118" y="474019"/>
                </a:cubicBezTo>
                <a:close/>
                <a:moveTo>
                  <a:pt x="5065791" y="474019"/>
                </a:moveTo>
                <a:lnTo>
                  <a:pt x="5065791" y="863988"/>
                </a:lnTo>
                <a:cubicBezTo>
                  <a:pt x="5065791" y="896112"/>
                  <a:pt x="5072042" y="932996"/>
                  <a:pt x="5084543" y="974640"/>
                </a:cubicBezTo>
                <a:cubicBezTo>
                  <a:pt x="5092282" y="1000517"/>
                  <a:pt x="5106644" y="1025652"/>
                  <a:pt x="5127628" y="1050043"/>
                </a:cubicBezTo>
                <a:cubicBezTo>
                  <a:pt x="5148613" y="1074435"/>
                  <a:pt x="5171757" y="1093249"/>
                  <a:pt x="5197057" y="1106485"/>
                </a:cubicBezTo>
                <a:cubicBezTo>
                  <a:pt x="5222357" y="1119721"/>
                  <a:pt x="5253834" y="1128571"/>
                  <a:pt x="5291488" y="1133033"/>
                </a:cubicBezTo>
                <a:cubicBezTo>
                  <a:pt x="5329142" y="1137496"/>
                  <a:pt x="5363893" y="1139727"/>
                  <a:pt x="5395742" y="1139727"/>
                </a:cubicBezTo>
                <a:cubicBezTo>
                  <a:pt x="5450809" y="1139727"/>
                  <a:pt x="5497988" y="1132439"/>
                  <a:pt x="5537278" y="1117863"/>
                </a:cubicBezTo>
                <a:cubicBezTo>
                  <a:pt x="5565556" y="1107455"/>
                  <a:pt x="5592567" y="1089385"/>
                  <a:pt x="5618315" y="1063654"/>
                </a:cubicBezTo>
                <a:cubicBezTo>
                  <a:pt x="5644062" y="1037923"/>
                  <a:pt x="5662963" y="1007879"/>
                  <a:pt x="5675018" y="973523"/>
                </a:cubicBezTo>
                <a:cubicBezTo>
                  <a:pt x="5687073" y="939167"/>
                  <a:pt x="5693101" y="902656"/>
                  <a:pt x="5693101" y="863988"/>
                </a:cubicBezTo>
                <a:lnTo>
                  <a:pt x="5693101" y="474019"/>
                </a:lnTo>
                <a:lnTo>
                  <a:pt x="5491290" y="474019"/>
                </a:lnTo>
                <a:lnTo>
                  <a:pt x="5491290" y="873274"/>
                </a:lnTo>
                <a:cubicBezTo>
                  <a:pt x="5491290" y="909555"/>
                  <a:pt x="5481393" y="937585"/>
                  <a:pt x="5461599" y="957363"/>
                </a:cubicBezTo>
                <a:cubicBezTo>
                  <a:pt x="5441804" y="977141"/>
                  <a:pt x="5414494" y="987030"/>
                  <a:pt x="5379669" y="987030"/>
                </a:cubicBezTo>
                <a:cubicBezTo>
                  <a:pt x="5344545" y="987030"/>
                  <a:pt x="5317086" y="976993"/>
                  <a:pt x="5297292" y="956920"/>
                </a:cubicBezTo>
                <a:cubicBezTo>
                  <a:pt x="5277498" y="936847"/>
                  <a:pt x="5267602" y="908965"/>
                  <a:pt x="5267602" y="873274"/>
                </a:cubicBezTo>
                <a:lnTo>
                  <a:pt x="5267602" y="474019"/>
                </a:lnTo>
                <a:close/>
                <a:moveTo>
                  <a:pt x="3295331" y="474019"/>
                </a:moveTo>
                <a:lnTo>
                  <a:pt x="3295331" y="635646"/>
                </a:lnTo>
                <a:lnTo>
                  <a:pt x="3501607" y="635646"/>
                </a:lnTo>
                <a:lnTo>
                  <a:pt x="3501607" y="1128565"/>
                </a:lnTo>
                <a:lnTo>
                  <a:pt x="3703864" y="1128565"/>
                </a:lnTo>
                <a:lnTo>
                  <a:pt x="3703864" y="635646"/>
                </a:lnTo>
                <a:lnTo>
                  <a:pt x="3910140" y="635646"/>
                </a:lnTo>
                <a:lnTo>
                  <a:pt x="3910140" y="474019"/>
                </a:lnTo>
                <a:close/>
                <a:moveTo>
                  <a:pt x="2579766" y="474019"/>
                </a:moveTo>
                <a:lnTo>
                  <a:pt x="2579766" y="863988"/>
                </a:lnTo>
                <a:cubicBezTo>
                  <a:pt x="2579766" y="896112"/>
                  <a:pt x="2586017" y="932996"/>
                  <a:pt x="2598518" y="974640"/>
                </a:cubicBezTo>
                <a:cubicBezTo>
                  <a:pt x="2606257" y="1000517"/>
                  <a:pt x="2620619" y="1025652"/>
                  <a:pt x="2641604" y="1050043"/>
                </a:cubicBezTo>
                <a:cubicBezTo>
                  <a:pt x="2662589" y="1074435"/>
                  <a:pt x="2685731" y="1093249"/>
                  <a:pt x="2711032" y="1106485"/>
                </a:cubicBezTo>
                <a:cubicBezTo>
                  <a:pt x="2736333" y="1119721"/>
                  <a:pt x="2767810" y="1128571"/>
                  <a:pt x="2805464" y="1133033"/>
                </a:cubicBezTo>
                <a:cubicBezTo>
                  <a:pt x="2843117" y="1137496"/>
                  <a:pt x="2877868" y="1139727"/>
                  <a:pt x="2909718" y="1139727"/>
                </a:cubicBezTo>
                <a:cubicBezTo>
                  <a:pt x="2964784" y="1139727"/>
                  <a:pt x="3011963" y="1132439"/>
                  <a:pt x="3051253" y="1117863"/>
                </a:cubicBezTo>
                <a:cubicBezTo>
                  <a:pt x="3079530" y="1107455"/>
                  <a:pt x="3106543" y="1089385"/>
                  <a:pt x="3132290" y="1063654"/>
                </a:cubicBezTo>
                <a:cubicBezTo>
                  <a:pt x="3158037" y="1037923"/>
                  <a:pt x="3176938" y="1007879"/>
                  <a:pt x="3188994" y="973523"/>
                </a:cubicBezTo>
                <a:cubicBezTo>
                  <a:pt x="3201049" y="939167"/>
                  <a:pt x="3207076" y="902656"/>
                  <a:pt x="3207076" y="863988"/>
                </a:cubicBezTo>
                <a:lnTo>
                  <a:pt x="3207076" y="474019"/>
                </a:lnTo>
                <a:lnTo>
                  <a:pt x="3005265" y="474019"/>
                </a:lnTo>
                <a:lnTo>
                  <a:pt x="3005265" y="873274"/>
                </a:lnTo>
                <a:cubicBezTo>
                  <a:pt x="3005265" y="909555"/>
                  <a:pt x="2995368" y="937585"/>
                  <a:pt x="2975574" y="957363"/>
                </a:cubicBezTo>
                <a:cubicBezTo>
                  <a:pt x="2955780" y="977141"/>
                  <a:pt x="2928470" y="987030"/>
                  <a:pt x="2893644" y="987030"/>
                </a:cubicBezTo>
                <a:cubicBezTo>
                  <a:pt x="2858521" y="987030"/>
                  <a:pt x="2831062" y="976993"/>
                  <a:pt x="2811267" y="956920"/>
                </a:cubicBezTo>
                <a:cubicBezTo>
                  <a:pt x="2791474" y="936847"/>
                  <a:pt x="2781577" y="908965"/>
                  <a:pt x="2781577" y="873274"/>
                </a:cubicBezTo>
                <a:lnTo>
                  <a:pt x="2781577" y="474019"/>
                </a:lnTo>
                <a:close/>
                <a:moveTo>
                  <a:pt x="1103391" y="474019"/>
                </a:moveTo>
                <a:lnTo>
                  <a:pt x="1103391" y="1128565"/>
                </a:lnTo>
                <a:lnTo>
                  <a:pt x="1452541" y="1128565"/>
                </a:lnTo>
                <a:cubicBezTo>
                  <a:pt x="1467424" y="1128565"/>
                  <a:pt x="1497636" y="1125589"/>
                  <a:pt x="1543178" y="1119635"/>
                </a:cubicBezTo>
                <a:cubicBezTo>
                  <a:pt x="1577408" y="1115171"/>
                  <a:pt x="1603007" y="1108027"/>
                  <a:pt x="1619973" y="1098204"/>
                </a:cubicBezTo>
                <a:cubicBezTo>
                  <a:pt x="1647357" y="1082428"/>
                  <a:pt x="1668937" y="1060997"/>
                  <a:pt x="1684713" y="1033910"/>
                </a:cubicBezTo>
                <a:cubicBezTo>
                  <a:pt x="1700489" y="1006824"/>
                  <a:pt x="1708377" y="976314"/>
                  <a:pt x="1708377" y="942381"/>
                </a:cubicBezTo>
                <a:cubicBezTo>
                  <a:pt x="1708377" y="900709"/>
                  <a:pt x="1697289" y="866107"/>
                  <a:pt x="1675114" y="838573"/>
                </a:cubicBezTo>
                <a:cubicBezTo>
                  <a:pt x="1652938" y="811040"/>
                  <a:pt x="1618336" y="791618"/>
                  <a:pt x="1571306" y="780307"/>
                </a:cubicBezTo>
                <a:cubicBezTo>
                  <a:pt x="1602263" y="769592"/>
                  <a:pt x="1625777" y="755006"/>
                  <a:pt x="1641851" y="736552"/>
                </a:cubicBezTo>
                <a:cubicBezTo>
                  <a:pt x="1665961" y="708870"/>
                  <a:pt x="1678016" y="675681"/>
                  <a:pt x="1678016" y="636986"/>
                </a:cubicBezTo>
                <a:cubicBezTo>
                  <a:pt x="1678016" y="590849"/>
                  <a:pt x="1661124" y="552154"/>
                  <a:pt x="1627340" y="520900"/>
                </a:cubicBezTo>
                <a:cubicBezTo>
                  <a:pt x="1593556" y="489646"/>
                  <a:pt x="1545113" y="474019"/>
                  <a:pt x="1482009" y="474019"/>
                </a:cubicBezTo>
                <a:close/>
                <a:moveTo>
                  <a:pt x="568949" y="474019"/>
                </a:moveTo>
                <a:lnTo>
                  <a:pt x="322936" y="1128565"/>
                </a:lnTo>
                <a:lnTo>
                  <a:pt x="529449" y="1128565"/>
                </a:lnTo>
                <a:lnTo>
                  <a:pt x="561351" y="1020516"/>
                </a:lnTo>
                <a:lnTo>
                  <a:pt x="790977" y="1020516"/>
                </a:lnTo>
                <a:lnTo>
                  <a:pt x="823724" y="1128565"/>
                </a:lnTo>
                <a:lnTo>
                  <a:pt x="1035525" y="1128565"/>
                </a:lnTo>
                <a:lnTo>
                  <a:pt x="789568" y="474019"/>
                </a:lnTo>
                <a:close/>
                <a:moveTo>
                  <a:pt x="10525550" y="462857"/>
                </a:moveTo>
                <a:cubicBezTo>
                  <a:pt x="10420179" y="462857"/>
                  <a:pt x="10338696" y="491934"/>
                  <a:pt x="10281099" y="550089"/>
                </a:cubicBezTo>
                <a:cubicBezTo>
                  <a:pt x="10223503" y="608243"/>
                  <a:pt x="10194705" y="691457"/>
                  <a:pt x="10194705" y="799729"/>
                </a:cubicBezTo>
                <a:cubicBezTo>
                  <a:pt x="10194705" y="880938"/>
                  <a:pt x="10211076" y="947570"/>
                  <a:pt x="10243818" y="999625"/>
                </a:cubicBezTo>
                <a:cubicBezTo>
                  <a:pt x="10276560" y="1051680"/>
                  <a:pt x="10315479" y="1088044"/>
                  <a:pt x="10360574" y="1108717"/>
                </a:cubicBezTo>
                <a:cubicBezTo>
                  <a:pt x="10405669" y="1129391"/>
                  <a:pt x="10463786" y="1139727"/>
                  <a:pt x="10534926" y="1139727"/>
                </a:cubicBezTo>
                <a:cubicBezTo>
                  <a:pt x="10593564" y="1139727"/>
                  <a:pt x="10641859" y="1131244"/>
                  <a:pt x="10679810" y="1114278"/>
                </a:cubicBezTo>
                <a:cubicBezTo>
                  <a:pt x="10717761" y="1097311"/>
                  <a:pt x="10749536" y="1072159"/>
                  <a:pt x="10775134" y="1038822"/>
                </a:cubicBezTo>
                <a:cubicBezTo>
                  <a:pt x="10800733" y="1005484"/>
                  <a:pt x="10819485" y="963961"/>
                  <a:pt x="10831391" y="914253"/>
                </a:cubicBezTo>
                <a:lnTo>
                  <a:pt x="10654137" y="860674"/>
                </a:lnTo>
                <a:cubicBezTo>
                  <a:pt x="10645207" y="902049"/>
                  <a:pt x="10630846" y="933600"/>
                  <a:pt x="10611051" y="955329"/>
                </a:cubicBezTo>
                <a:cubicBezTo>
                  <a:pt x="10591257" y="977058"/>
                  <a:pt x="10562013" y="987922"/>
                  <a:pt x="10523317" y="987922"/>
                </a:cubicBezTo>
                <a:cubicBezTo>
                  <a:pt x="10483431" y="987922"/>
                  <a:pt x="10452475" y="974470"/>
                  <a:pt x="10430449" y="947564"/>
                </a:cubicBezTo>
                <a:cubicBezTo>
                  <a:pt x="10408422" y="920659"/>
                  <a:pt x="10397409" y="870934"/>
                  <a:pt x="10397409" y="798390"/>
                </a:cubicBezTo>
                <a:cubicBezTo>
                  <a:pt x="10397409" y="739826"/>
                  <a:pt x="10406636" y="696868"/>
                  <a:pt x="10425091" y="669516"/>
                </a:cubicBezTo>
                <a:cubicBezTo>
                  <a:pt x="10449499" y="632649"/>
                  <a:pt x="10484622" y="614215"/>
                  <a:pt x="10530461" y="614215"/>
                </a:cubicBezTo>
                <a:cubicBezTo>
                  <a:pt x="10550702" y="614215"/>
                  <a:pt x="10569007" y="618382"/>
                  <a:pt x="10585379" y="626717"/>
                </a:cubicBezTo>
                <a:cubicBezTo>
                  <a:pt x="10601750" y="635051"/>
                  <a:pt x="10615591" y="646957"/>
                  <a:pt x="10626902" y="662435"/>
                </a:cubicBezTo>
                <a:cubicBezTo>
                  <a:pt x="10633748" y="671663"/>
                  <a:pt x="10640296" y="686248"/>
                  <a:pt x="10646547" y="706191"/>
                </a:cubicBezTo>
                <a:lnTo>
                  <a:pt x="10825141" y="666454"/>
                </a:lnTo>
                <a:cubicBezTo>
                  <a:pt x="10802221" y="597397"/>
                  <a:pt x="10767172" y="546201"/>
                  <a:pt x="10719994" y="512863"/>
                </a:cubicBezTo>
                <a:cubicBezTo>
                  <a:pt x="10672815" y="479526"/>
                  <a:pt x="10608000" y="462857"/>
                  <a:pt x="10525550" y="462857"/>
                </a:cubicBezTo>
                <a:close/>
                <a:moveTo>
                  <a:pt x="8502082" y="462857"/>
                </a:moveTo>
                <a:cubicBezTo>
                  <a:pt x="8395819" y="462857"/>
                  <a:pt x="8312922" y="492622"/>
                  <a:pt x="8253391" y="552154"/>
                </a:cubicBezTo>
                <a:cubicBezTo>
                  <a:pt x="8193860" y="611685"/>
                  <a:pt x="8164094" y="694880"/>
                  <a:pt x="8164094" y="801738"/>
                </a:cubicBezTo>
                <a:cubicBezTo>
                  <a:pt x="8164094" y="878236"/>
                  <a:pt x="8179126" y="941935"/>
                  <a:pt x="8209189" y="992834"/>
                </a:cubicBezTo>
                <a:cubicBezTo>
                  <a:pt x="8239252" y="1043733"/>
                  <a:pt x="8278468" y="1080940"/>
                  <a:pt x="8326838" y="1104455"/>
                </a:cubicBezTo>
                <a:cubicBezTo>
                  <a:pt x="8375207" y="1127970"/>
                  <a:pt x="8436300" y="1139727"/>
                  <a:pt x="8510119" y="1139727"/>
                </a:cubicBezTo>
                <a:cubicBezTo>
                  <a:pt x="8582748" y="1139727"/>
                  <a:pt x="8643395" y="1126109"/>
                  <a:pt x="8692062" y="1098874"/>
                </a:cubicBezTo>
                <a:cubicBezTo>
                  <a:pt x="8740728" y="1071638"/>
                  <a:pt x="8777935" y="1033538"/>
                  <a:pt x="8803683" y="984574"/>
                </a:cubicBezTo>
                <a:cubicBezTo>
                  <a:pt x="8829430" y="935609"/>
                  <a:pt x="8842304" y="872878"/>
                  <a:pt x="8842304" y="796381"/>
                </a:cubicBezTo>
                <a:cubicBezTo>
                  <a:pt x="8842304" y="691010"/>
                  <a:pt x="8812836" y="609080"/>
                  <a:pt x="8753900" y="550591"/>
                </a:cubicBezTo>
                <a:cubicBezTo>
                  <a:pt x="8694964" y="492102"/>
                  <a:pt x="8611024" y="462857"/>
                  <a:pt x="8502082" y="462857"/>
                </a:cubicBezTo>
                <a:close/>
                <a:moveTo>
                  <a:pt x="4615883" y="462857"/>
                </a:moveTo>
                <a:cubicBezTo>
                  <a:pt x="4509620" y="462857"/>
                  <a:pt x="4426723" y="492622"/>
                  <a:pt x="4367191" y="552154"/>
                </a:cubicBezTo>
                <a:cubicBezTo>
                  <a:pt x="4307660" y="611685"/>
                  <a:pt x="4277894" y="694880"/>
                  <a:pt x="4277894" y="801738"/>
                </a:cubicBezTo>
                <a:cubicBezTo>
                  <a:pt x="4277894" y="878236"/>
                  <a:pt x="4292926" y="941935"/>
                  <a:pt x="4322989" y="992834"/>
                </a:cubicBezTo>
                <a:cubicBezTo>
                  <a:pt x="4353053" y="1043733"/>
                  <a:pt x="4392269" y="1080940"/>
                  <a:pt x="4440638" y="1104455"/>
                </a:cubicBezTo>
                <a:cubicBezTo>
                  <a:pt x="4489007" y="1127970"/>
                  <a:pt x="4550102" y="1139727"/>
                  <a:pt x="4623920" y="1139727"/>
                </a:cubicBezTo>
                <a:cubicBezTo>
                  <a:pt x="4696548" y="1139727"/>
                  <a:pt x="4757195" y="1126109"/>
                  <a:pt x="4805862" y="1098874"/>
                </a:cubicBezTo>
                <a:cubicBezTo>
                  <a:pt x="4854529" y="1071638"/>
                  <a:pt x="4891736" y="1033538"/>
                  <a:pt x="4917483" y="984574"/>
                </a:cubicBezTo>
                <a:cubicBezTo>
                  <a:pt x="4943231" y="935609"/>
                  <a:pt x="4956104" y="872878"/>
                  <a:pt x="4956104" y="796381"/>
                </a:cubicBezTo>
                <a:cubicBezTo>
                  <a:pt x="4956104" y="691010"/>
                  <a:pt x="4926636" y="609080"/>
                  <a:pt x="4867701" y="550591"/>
                </a:cubicBezTo>
                <a:cubicBezTo>
                  <a:pt x="4808765" y="492102"/>
                  <a:pt x="4724825" y="462857"/>
                  <a:pt x="4615883" y="462857"/>
                </a:cubicBezTo>
                <a:close/>
                <a:moveTo>
                  <a:pt x="2129858" y="462857"/>
                </a:moveTo>
                <a:cubicBezTo>
                  <a:pt x="2023595" y="462857"/>
                  <a:pt x="1940698" y="492622"/>
                  <a:pt x="1881166" y="552154"/>
                </a:cubicBezTo>
                <a:cubicBezTo>
                  <a:pt x="1821635" y="611685"/>
                  <a:pt x="1791869" y="694880"/>
                  <a:pt x="1791869" y="801738"/>
                </a:cubicBezTo>
                <a:cubicBezTo>
                  <a:pt x="1791869" y="878236"/>
                  <a:pt x="1806901" y="941935"/>
                  <a:pt x="1836965" y="992834"/>
                </a:cubicBezTo>
                <a:cubicBezTo>
                  <a:pt x="1867028" y="1043733"/>
                  <a:pt x="1906244" y="1080940"/>
                  <a:pt x="1954613" y="1104455"/>
                </a:cubicBezTo>
                <a:cubicBezTo>
                  <a:pt x="2002982" y="1127970"/>
                  <a:pt x="2064076" y="1139727"/>
                  <a:pt x="2137895" y="1139727"/>
                </a:cubicBezTo>
                <a:cubicBezTo>
                  <a:pt x="2210523" y="1139727"/>
                  <a:pt x="2271171" y="1126109"/>
                  <a:pt x="2319837" y="1098874"/>
                </a:cubicBezTo>
                <a:cubicBezTo>
                  <a:pt x="2368504" y="1071638"/>
                  <a:pt x="2405711" y="1033538"/>
                  <a:pt x="2431458" y="984574"/>
                </a:cubicBezTo>
                <a:cubicBezTo>
                  <a:pt x="2457206" y="935609"/>
                  <a:pt x="2470079" y="872878"/>
                  <a:pt x="2470079" y="796381"/>
                </a:cubicBezTo>
                <a:cubicBezTo>
                  <a:pt x="2470079" y="691010"/>
                  <a:pt x="2440612" y="609080"/>
                  <a:pt x="2381675" y="550591"/>
                </a:cubicBezTo>
                <a:cubicBezTo>
                  <a:pt x="2322739" y="492102"/>
                  <a:pt x="2238800" y="462857"/>
                  <a:pt x="2129858" y="462857"/>
                </a:cubicBezTo>
                <a:close/>
                <a:moveTo>
                  <a:pt x="0" y="0"/>
                </a:moveTo>
                <a:lnTo>
                  <a:pt x="12192000" y="0"/>
                </a:lnTo>
                <a:lnTo>
                  <a:pt x="12192000" y="1810139"/>
                </a:lnTo>
                <a:lnTo>
                  <a:pt x="0" y="1810139"/>
                </a:lnTo>
                <a:close/>
              </a:path>
            </a:pathLst>
          </a:custGeom>
          <a:gradFill>
            <a:gsLst>
              <a:gs pos="61000">
                <a:schemeClr val="accent4"/>
              </a:gs>
              <a:gs pos="48000">
                <a:schemeClr val="tx1"/>
              </a:gs>
              <a:gs pos="96000">
                <a:schemeClr val="accent4"/>
              </a:gs>
              <a:gs pos="0">
                <a:schemeClr val="tx1"/>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200" dirty="0">
              <a:latin typeface="Arial Black" panose="020B0A04020102020204" pitchFamily="34" charset="0"/>
            </a:endParaRPr>
          </a:p>
        </p:txBody>
      </p:sp>
      <p:sp>
        <p:nvSpPr>
          <p:cNvPr id="5" name="TextBox 4">
            <a:extLst>
              <a:ext uri="{FF2B5EF4-FFF2-40B4-BE49-F238E27FC236}">
                <a16:creationId xmlns:a16="http://schemas.microsoft.com/office/drawing/2014/main" id="{FD81934C-565C-C7A1-C1A0-6EBDA59EB871}"/>
              </a:ext>
            </a:extLst>
          </p:cNvPr>
          <p:cNvSpPr txBox="1"/>
          <p:nvPr/>
        </p:nvSpPr>
        <p:spPr>
          <a:xfrm>
            <a:off x="4223656" y="363893"/>
            <a:ext cx="4180114" cy="769441"/>
          </a:xfrm>
          <a:prstGeom prst="rect">
            <a:avLst/>
          </a:prstGeom>
          <a:noFill/>
        </p:spPr>
        <p:txBody>
          <a:bodyPr wrap="square" rtlCol="0">
            <a:spAutoFit/>
          </a:bodyPr>
          <a:lstStyle/>
          <a:p>
            <a:r>
              <a:rPr lang="en-US" sz="4400" dirty="0">
                <a:latin typeface="Bahnschrift SemiBold SemiConden" panose="020B0502040204020203" pitchFamily="34" charset="0"/>
              </a:rPr>
              <a:t>OUR APPROACH</a:t>
            </a:r>
          </a:p>
        </p:txBody>
      </p:sp>
      <p:grpSp>
        <p:nvGrpSpPr>
          <p:cNvPr id="6" name="Group 5">
            <a:extLst>
              <a:ext uri="{FF2B5EF4-FFF2-40B4-BE49-F238E27FC236}">
                <a16:creationId xmlns:a16="http://schemas.microsoft.com/office/drawing/2014/main" id="{ED733126-AA3D-5721-578F-4B0C9D44041C}"/>
              </a:ext>
            </a:extLst>
          </p:cNvPr>
          <p:cNvGrpSpPr/>
          <p:nvPr/>
        </p:nvGrpSpPr>
        <p:grpSpPr>
          <a:xfrm>
            <a:off x="-1" y="3816220"/>
            <a:ext cx="12192000" cy="3041780"/>
            <a:chOff x="-1" y="3816220"/>
            <a:chExt cx="12192000" cy="3041780"/>
          </a:xfrm>
        </p:grpSpPr>
        <p:sp>
          <p:nvSpPr>
            <p:cNvPr id="3" name="Rectangle 2">
              <a:extLst>
                <a:ext uri="{FF2B5EF4-FFF2-40B4-BE49-F238E27FC236}">
                  <a16:creationId xmlns:a16="http://schemas.microsoft.com/office/drawing/2014/main" id="{E695A2F9-A765-BE46-9FDC-364F857536D1}"/>
                </a:ext>
              </a:extLst>
            </p:cNvPr>
            <p:cNvSpPr/>
            <p:nvPr/>
          </p:nvSpPr>
          <p:spPr>
            <a:xfrm>
              <a:off x="-1" y="3816220"/>
              <a:ext cx="12192000" cy="3041780"/>
            </a:xfrm>
            <a:prstGeom prst="rect">
              <a:avLst/>
            </a:prstGeom>
            <a:solidFill>
              <a:schemeClr val="tx1">
                <a:alpha val="5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AED18A-5075-EF47-E817-2137099D35C7}"/>
                </a:ext>
              </a:extLst>
            </p:cNvPr>
            <p:cNvSpPr txBox="1"/>
            <p:nvPr/>
          </p:nvSpPr>
          <p:spPr>
            <a:xfrm>
              <a:off x="188258" y="4094126"/>
              <a:ext cx="12003741" cy="2308324"/>
            </a:xfrm>
            <a:prstGeom prst="rect">
              <a:avLst/>
            </a:prstGeom>
            <a:noFill/>
          </p:spPr>
          <p:txBody>
            <a:bodyPr wrap="square" rtlCol="0">
              <a:spAutoFit/>
            </a:bodyPr>
            <a:lstStyle/>
            <a:p>
              <a:r>
                <a:rPr lang="en-US" sz="2400" dirty="0">
                  <a:solidFill>
                    <a:schemeClr val="bg1"/>
                  </a:solidFill>
                  <a:latin typeface="Bahnschrift SemiBold SemiConden" panose="020B0502040204020203" pitchFamily="34" charset="0"/>
                </a:rPr>
                <a:t>For our geohazard awareness project, we assigned research to one member and divided the coding among three of us, with each member focusing on a specific game: flash floods, hurricanes, or forest fires. This allowed us to add unique elements to each game while staying true to the theme of helping people in disaster-prone areas prepare for emergencies. Each game challenges players to find survival items and includes a minigame that teaches important preparedness steps, creating an engaging and educational experience.</a:t>
              </a:r>
            </a:p>
          </p:txBody>
        </p:sp>
      </p:grpSp>
    </p:spTree>
    <p:extLst>
      <p:ext uri="{BB962C8B-B14F-4D97-AF65-F5344CB8AC3E}">
        <p14:creationId xmlns:p14="http://schemas.microsoft.com/office/powerpoint/2010/main" val="3888690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anim calcmode="lin" valueType="num">
                                      <p:cBhvr>
                                        <p:cTn id="8" dur="1500" fill="hold"/>
                                        <p:tgtEl>
                                          <p:spTgt spid="6"/>
                                        </p:tgtEl>
                                        <p:attrNameLst>
                                          <p:attrName>ppt_x</p:attrName>
                                        </p:attrNameLst>
                                      </p:cBhvr>
                                      <p:tavLst>
                                        <p:tav tm="0">
                                          <p:val>
                                            <p:strVal val="#ppt_x"/>
                                          </p:val>
                                        </p:tav>
                                        <p:tav tm="100000">
                                          <p:val>
                                            <p:strVal val="#ppt_x"/>
                                          </p:val>
                                        </p:tav>
                                      </p:tavLst>
                                    </p:anim>
                                    <p:anim calcmode="lin" valueType="num">
                                      <p:cBhvr>
                                        <p:cTn id="9" dur="1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5-01-09_19-21-46">
            <a:hlinkClick r:id="" action="ppaction://media"/>
            <a:extLst>
              <a:ext uri="{FF2B5EF4-FFF2-40B4-BE49-F238E27FC236}">
                <a16:creationId xmlns:a16="http://schemas.microsoft.com/office/drawing/2014/main" id="{2F0A6024-50C0-4EDC-D710-2F7FA3456C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F699AAF9-54E5-51D8-C807-97D144686C4A}"/>
              </a:ext>
            </a:extLst>
          </p:cNvPr>
          <p:cNvGrpSpPr/>
          <p:nvPr/>
        </p:nvGrpSpPr>
        <p:grpSpPr>
          <a:xfrm>
            <a:off x="3968987" y="2326498"/>
            <a:ext cx="3560818" cy="2720267"/>
            <a:chOff x="3968987" y="2326498"/>
            <a:chExt cx="3560818" cy="2720267"/>
          </a:xfrm>
        </p:grpSpPr>
        <p:grpSp>
          <p:nvGrpSpPr>
            <p:cNvPr id="6" name="Group 5">
              <a:extLst>
                <a:ext uri="{FF2B5EF4-FFF2-40B4-BE49-F238E27FC236}">
                  <a16:creationId xmlns:a16="http://schemas.microsoft.com/office/drawing/2014/main" id="{E9789A31-27DA-53E7-D7A4-5B71CB8E73C9}"/>
                </a:ext>
              </a:extLst>
            </p:cNvPr>
            <p:cNvGrpSpPr/>
            <p:nvPr/>
          </p:nvGrpSpPr>
          <p:grpSpPr>
            <a:xfrm>
              <a:off x="3968987" y="2326498"/>
              <a:ext cx="3560818" cy="2720267"/>
              <a:chOff x="3968987" y="2326498"/>
              <a:chExt cx="3560818" cy="2720267"/>
            </a:xfrm>
          </p:grpSpPr>
          <p:sp>
            <p:nvSpPr>
              <p:cNvPr id="5" name="Rectangle 4">
                <a:extLst>
                  <a:ext uri="{FF2B5EF4-FFF2-40B4-BE49-F238E27FC236}">
                    <a16:creationId xmlns:a16="http://schemas.microsoft.com/office/drawing/2014/main" id="{2239AE54-DE82-E821-47BF-22466284C788}"/>
                  </a:ext>
                </a:extLst>
              </p:cNvPr>
              <p:cNvSpPr/>
              <p:nvPr/>
            </p:nvSpPr>
            <p:spPr>
              <a:xfrm rot="18962449">
                <a:off x="3968987" y="2706976"/>
                <a:ext cx="3560818" cy="2339789"/>
              </a:xfrm>
              <a:prstGeom prst="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Stamp">
                <a:extLst>
                  <a:ext uri="{FF2B5EF4-FFF2-40B4-BE49-F238E27FC236}">
                    <a16:creationId xmlns:a16="http://schemas.microsoft.com/office/drawing/2014/main" id="{9018612D-FE8B-9684-EE8F-D04EC3AD17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176001">
                <a:off x="5712074" y="2326498"/>
                <a:ext cx="914400" cy="914400"/>
              </a:xfrm>
              <a:prstGeom prst="rect">
                <a:avLst/>
              </a:prstGeom>
            </p:spPr>
          </p:pic>
        </p:grpSp>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2CABAFC2-CECD-49D6-530B-EFD19C6944F9}"/>
                    </a:ext>
                  </a:extLst>
                </p:cNvPr>
                <p:cNvGraphicFramePr>
                  <a:graphicFrameLocks noChangeAspect="1"/>
                </p:cNvGraphicFramePr>
                <p:nvPr>
                  <p:extLst>
                    <p:ext uri="{D42A27DB-BD31-4B8C-83A1-F6EECF244321}">
                      <p14:modId xmlns:p14="http://schemas.microsoft.com/office/powerpoint/2010/main" val="2840549918"/>
                    </p:ext>
                  </p:extLst>
                </p:nvPr>
              </p:nvGraphicFramePr>
              <p:xfrm rot="19146079">
                <a:off x="5905016" y="2530210"/>
                <a:ext cx="528515" cy="506978"/>
              </p:xfrm>
              <a:graphic>
                <a:graphicData uri="http://schemas.microsoft.com/office/powerpoint/2016/slidezoom">
                  <pslz:sldZm>
                    <pslz:sldZmObj sldId="262" cId="3998381800">
                      <pslz:zmPr id="{6E23C3AF-B134-4CAF-AB57-BF0C35F28189}" returnToParent="0" transitionDur="1000">
                        <p166:blipFill xmlns:p166="http://schemas.microsoft.com/office/powerpoint/2016/6/main">
                          <a:blip r:embed="rId8"/>
                          <a:stretch>
                            <a:fillRect/>
                          </a:stretch>
                        </p166:blipFill>
                        <p166:spPr xmlns:p166="http://schemas.microsoft.com/office/powerpoint/2016/6/main">
                          <a:xfrm rot="19146079">
                            <a:off x="0" y="0"/>
                            <a:ext cx="528515" cy="506978"/>
                          </a:xfrm>
                          <a:prstGeom prst="rect">
                            <a:avLst/>
                          </a:prstGeom>
                          <a:ln w="3175">
                            <a:noFill/>
                          </a:ln>
                        </p166:spPr>
                      </pslz:zmPr>
                    </pslz:sldZmObj>
                  </pslz:sldZm>
                </a:graphicData>
              </a:graphic>
            </p:graphicFrame>
          </mc:Choice>
          <mc:Fallback>
            <p:pic>
              <p:nvPicPr>
                <p:cNvPr id="8" name="Slide Zoom 7">
                  <a:hlinkClick r:id="rId9" action="ppaction://hlinksldjump"/>
                  <a:extLst>
                    <a:ext uri="{FF2B5EF4-FFF2-40B4-BE49-F238E27FC236}">
                      <a16:creationId xmlns:a16="http://schemas.microsoft.com/office/drawing/2014/main" id="{2CABAFC2-CECD-49D6-530B-EFD19C6944F9}"/>
                    </a:ext>
                  </a:extLst>
                </p:cNvPr>
                <p:cNvPicPr>
                  <a:picLocks noGrp="1" noRot="1" noChangeAspect="1" noMove="1" noResize="1" noEditPoints="1" noAdjustHandles="1" noChangeArrowheads="1" noChangeShapeType="1"/>
                </p:cNvPicPr>
                <p:nvPr/>
              </p:nvPicPr>
              <p:blipFill>
                <a:blip r:embed="rId8"/>
                <a:stretch>
                  <a:fillRect/>
                </a:stretch>
              </p:blipFill>
              <p:spPr>
                <a:xfrm rot="19146079">
                  <a:off x="5905016" y="2530210"/>
                  <a:ext cx="528515" cy="506978"/>
                </a:xfrm>
                <a:prstGeom prst="rect">
                  <a:avLst/>
                </a:prstGeom>
                <a:ln w="3175">
                  <a:noFill/>
                </a:ln>
              </p:spPr>
            </p:pic>
          </mc:Fallback>
        </mc:AlternateContent>
      </p:grpSp>
    </p:spTree>
    <p:extLst>
      <p:ext uri="{BB962C8B-B14F-4D97-AF65-F5344CB8AC3E}">
        <p14:creationId xmlns:p14="http://schemas.microsoft.com/office/powerpoint/2010/main" val="3296271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06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F1BE8-8FAE-E5C8-661A-9597AEBB701D}"/>
              </a:ext>
            </a:extLst>
          </p:cNvPr>
          <p:cNvSpPr txBox="1"/>
          <p:nvPr/>
        </p:nvSpPr>
        <p:spPr>
          <a:xfrm>
            <a:off x="0" y="0"/>
            <a:ext cx="12192000" cy="2034073"/>
          </a:xfrm>
          <a:custGeom>
            <a:avLst/>
            <a:gdLst/>
            <a:ahLst/>
            <a:cxnLst/>
            <a:rect l="l" t="t" r="r" b="b"/>
            <a:pathLst>
              <a:path w="12192000" h="2034073">
                <a:moveTo>
                  <a:pt x="8845315" y="737507"/>
                </a:moveTo>
                <a:cubicBezTo>
                  <a:pt x="8902068" y="737507"/>
                  <a:pt x="8947014" y="756458"/>
                  <a:pt x="8980154" y="794360"/>
                </a:cubicBezTo>
                <a:cubicBezTo>
                  <a:pt x="9013292" y="832261"/>
                  <a:pt x="9029862" y="892289"/>
                  <a:pt x="9029862" y="974442"/>
                </a:cubicBezTo>
                <a:cubicBezTo>
                  <a:pt x="9029862" y="1072073"/>
                  <a:pt x="9013987" y="1139740"/>
                  <a:pt x="8982237" y="1177443"/>
                </a:cubicBezTo>
                <a:cubicBezTo>
                  <a:pt x="8950487" y="1215146"/>
                  <a:pt x="8905640" y="1233998"/>
                  <a:pt x="8847696" y="1233998"/>
                </a:cubicBezTo>
                <a:cubicBezTo>
                  <a:pt x="8791340" y="1233998"/>
                  <a:pt x="8746791" y="1214750"/>
                  <a:pt x="8714048" y="1176253"/>
                </a:cubicBezTo>
                <a:cubicBezTo>
                  <a:pt x="8681306" y="1137756"/>
                  <a:pt x="8664936" y="1074454"/>
                  <a:pt x="8664936" y="986348"/>
                </a:cubicBezTo>
                <a:cubicBezTo>
                  <a:pt x="8664936" y="897448"/>
                  <a:pt x="8681406" y="833750"/>
                  <a:pt x="8714346" y="795253"/>
                </a:cubicBezTo>
                <a:cubicBezTo>
                  <a:pt x="8747287" y="756756"/>
                  <a:pt x="8790944" y="737507"/>
                  <a:pt x="8845315" y="737507"/>
                </a:cubicBezTo>
                <a:close/>
                <a:moveTo>
                  <a:pt x="2701691" y="737507"/>
                </a:moveTo>
                <a:cubicBezTo>
                  <a:pt x="2758444" y="737507"/>
                  <a:pt x="2803390" y="756458"/>
                  <a:pt x="2836529" y="794360"/>
                </a:cubicBezTo>
                <a:cubicBezTo>
                  <a:pt x="2869668" y="832261"/>
                  <a:pt x="2886238" y="892289"/>
                  <a:pt x="2886238" y="974442"/>
                </a:cubicBezTo>
                <a:cubicBezTo>
                  <a:pt x="2886238" y="1072073"/>
                  <a:pt x="2870363" y="1139740"/>
                  <a:pt x="2838613" y="1177443"/>
                </a:cubicBezTo>
                <a:cubicBezTo>
                  <a:pt x="2806863" y="1215146"/>
                  <a:pt x="2762016" y="1233998"/>
                  <a:pt x="2704072" y="1233998"/>
                </a:cubicBezTo>
                <a:cubicBezTo>
                  <a:pt x="2647716" y="1233998"/>
                  <a:pt x="2603167" y="1214750"/>
                  <a:pt x="2570424" y="1176253"/>
                </a:cubicBezTo>
                <a:cubicBezTo>
                  <a:pt x="2537682" y="1137756"/>
                  <a:pt x="2521311" y="1074454"/>
                  <a:pt x="2521311" y="986348"/>
                </a:cubicBezTo>
                <a:cubicBezTo>
                  <a:pt x="2521311" y="897448"/>
                  <a:pt x="2537781" y="833750"/>
                  <a:pt x="2570722" y="795253"/>
                </a:cubicBezTo>
                <a:cubicBezTo>
                  <a:pt x="2603663" y="756756"/>
                  <a:pt x="2647319" y="737507"/>
                  <a:pt x="2701691" y="737507"/>
                </a:cubicBezTo>
                <a:close/>
                <a:moveTo>
                  <a:pt x="9450152" y="548198"/>
                </a:moveTo>
                <a:lnTo>
                  <a:pt x="9450152" y="1420926"/>
                </a:lnTo>
                <a:lnTo>
                  <a:pt x="9703756" y="1420926"/>
                </a:lnTo>
                <a:lnTo>
                  <a:pt x="9703756" y="941737"/>
                </a:lnTo>
                <a:lnTo>
                  <a:pt x="10030582" y="1420926"/>
                </a:lnTo>
                <a:lnTo>
                  <a:pt x="10284781" y="1420926"/>
                </a:lnTo>
                <a:lnTo>
                  <a:pt x="10284781" y="548198"/>
                </a:lnTo>
                <a:lnTo>
                  <a:pt x="10030582" y="548198"/>
                </a:lnTo>
                <a:lnTo>
                  <a:pt x="10030582" y="1031034"/>
                </a:lnTo>
                <a:lnTo>
                  <a:pt x="9701970" y="548198"/>
                </a:lnTo>
                <a:close/>
                <a:moveTo>
                  <a:pt x="7963658" y="548198"/>
                </a:moveTo>
                <a:lnTo>
                  <a:pt x="7963658" y="1420926"/>
                </a:lnTo>
                <a:lnTo>
                  <a:pt x="8233929" y="1420926"/>
                </a:lnTo>
                <a:lnTo>
                  <a:pt x="8233929" y="548198"/>
                </a:lnTo>
                <a:close/>
                <a:moveTo>
                  <a:pt x="6058063" y="548198"/>
                </a:moveTo>
                <a:lnTo>
                  <a:pt x="6058063" y="1068157"/>
                </a:lnTo>
                <a:cubicBezTo>
                  <a:pt x="6058063" y="1110988"/>
                  <a:pt x="6066397" y="1160167"/>
                  <a:pt x="6083065" y="1215692"/>
                </a:cubicBezTo>
                <a:cubicBezTo>
                  <a:pt x="6093384" y="1250195"/>
                  <a:pt x="6112533" y="1283708"/>
                  <a:pt x="6140513" y="1316230"/>
                </a:cubicBezTo>
                <a:cubicBezTo>
                  <a:pt x="6168493" y="1348752"/>
                  <a:pt x="6199350" y="1373837"/>
                  <a:pt x="6233084" y="1391486"/>
                </a:cubicBezTo>
                <a:cubicBezTo>
                  <a:pt x="6266819" y="1409135"/>
                  <a:pt x="6308788" y="1420934"/>
                  <a:pt x="6358993" y="1426884"/>
                </a:cubicBezTo>
                <a:cubicBezTo>
                  <a:pt x="6409197" y="1432834"/>
                  <a:pt x="6455533" y="1435809"/>
                  <a:pt x="6497998" y="1435809"/>
                </a:cubicBezTo>
                <a:cubicBezTo>
                  <a:pt x="6571420" y="1435809"/>
                  <a:pt x="6634325" y="1426092"/>
                  <a:pt x="6686712" y="1406657"/>
                </a:cubicBezTo>
                <a:cubicBezTo>
                  <a:pt x="6724415" y="1392779"/>
                  <a:pt x="6760432" y="1368686"/>
                  <a:pt x="6794761" y="1334378"/>
                </a:cubicBezTo>
                <a:cubicBezTo>
                  <a:pt x="6829091" y="1300070"/>
                  <a:pt x="6854293" y="1260012"/>
                  <a:pt x="6870366" y="1214204"/>
                </a:cubicBezTo>
                <a:cubicBezTo>
                  <a:pt x="6886440" y="1168396"/>
                  <a:pt x="6894476" y="1119713"/>
                  <a:pt x="6894476" y="1068157"/>
                </a:cubicBezTo>
                <a:lnTo>
                  <a:pt x="6894476" y="548198"/>
                </a:lnTo>
                <a:lnTo>
                  <a:pt x="6625395" y="548198"/>
                </a:lnTo>
                <a:lnTo>
                  <a:pt x="6625395" y="1080538"/>
                </a:lnTo>
                <a:cubicBezTo>
                  <a:pt x="6625395" y="1128913"/>
                  <a:pt x="6612199" y="1166286"/>
                  <a:pt x="6585807" y="1192656"/>
                </a:cubicBezTo>
                <a:cubicBezTo>
                  <a:pt x="6559415" y="1219027"/>
                  <a:pt x="6523001" y="1232212"/>
                  <a:pt x="6476567" y="1232212"/>
                </a:cubicBezTo>
                <a:cubicBezTo>
                  <a:pt x="6429735" y="1232212"/>
                  <a:pt x="6393124" y="1218830"/>
                  <a:pt x="6366732" y="1192066"/>
                </a:cubicBezTo>
                <a:cubicBezTo>
                  <a:pt x="6340340" y="1165301"/>
                  <a:pt x="6327143" y="1128125"/>
                  <a:pt x="6327143" y="1080538"/>
                </a:cubicBezTo>
                <a:lnTo>
                  <a:pt x="6327143" y="548198"/>
                </a:lnTo>
                <a:close/>
                <a:moveTo>
                  <a:pt x="5276417" y="548198"/>
                </a:moveTo>
                <a:lnTo>
                  <a:pt x="5276417" y="1420926"/>
                </a:lnTo>
                <a:lnTo>
                  <a:pt x="5966980" y="1420926"/>
                </a:lnTo>
                <a:lnTo>
                  <a:pt x="5966980" y="1206018"/>
                </a:lnTo>
                <a:lnTo>
                  <a:pt x="5546094" y="1206018"/>
                </a:lnTo>
                <a:lnTo>
                  <a:pt x="5546094" y="548198"/>
                </a:lnTo>
                <a:close/>
                <a:moveTo>
                  <a:pt x="3306528" y="548198"/>
                </a:moveTo>
                <a:lnTo>
                  <a:pt x="3306528" y="1420926"/>
                </a:lnTo>
                <a:lnTo>
                  <a:pt x="3560131" y="1420926"/>
                </a:lnTo>
                <a:lnTo>
                  <a:pt x="3560131" y="941737"/>
                </a:lnTo>
                <a:lnTo>
                  <a:pt x="3886958" y="1420926"/>
                </a:lnTo>
                <a:lnTo>
                  <a:pt x="4141156" y="1420926"/>
                </a:lnTo>
                <a:lnTo>
                  <a:pt x="4141156" y="548198"/>
                </a:lnTo>
                <a:lnTo>
                  <a:pt x="3886958" y="548198"/>
                </a:lnTo>
                <a:lnTo>
                  <a:pt x="3886958" y="1031034"/>
                </a:lnTo>
                <a:lnTo>
                  <a:pt x="3558346" y="548198"/>
                </a:lnTo>
                <a:close/>
                <a:moveTo>
                  <a:pt x="8845910" y="533315"/>
                </a:moveTo>
                <a:cubicBezTo>
                  <a:pt x="8704226" y="533315"/>
                  <a:pt x="8593696" y="573003"/>
                  <a:pt x="8514322" y="652378"/>
                </a:cubicBezTo>
                <a:cubicBezTo>
                  <a:pt x="8434946" y="731753"/>
                  <a:pt x="8395259" y="842679"/>
                  <a:pt x="8395259" y="985157"/>
                </a:cubicBezTo>
                <a:cubicBezTo>
                  <a:pt x="8395259" y="1087154"/>
                  <a:pt x="8415301" y="1172085"/>
                  <a:pt x="8455386" y="1239951"/>
                </a:cubicBezTo>
                <a:cubicBezTo>
                  <a:pt x="8495470" y="1307817"/>
                  <a:pt x="8547758" y="1357426"/>
                  <a:pt x="8612250" y="1388779"/>
                </a:cubicBezTo>
                <a:cubicBezTo>
                  <a:pt x="8676742" y="1420132"/>
                  <a:pt x="8758201" y="1435809"/>
                  <a:pt x="8856626" y="1435809"/>
                </a:cubicBezTo>
                <a:cubicBezTo>
                  <a:pt x="8953464" y="1435809"/>
                  <a:pt x="9034327" y="1417652"/>
                  <a:pt x="9099216" y="1381338"/>
                </a:cubicBezTo>
                <a:cubicBezTo>
                  <a:pt x="9164105" y="1345024"/>
                  <a:pt x="9213714" y="1294224"/>
                  <a:pt x="9248044" y="1228938"/>
                </a:cubicBezTo>
                <a:cubicBezTo>
                  <a:pt x="9282374" y="1163652"/>
                  <a:pt x="9299538" y="1080010"/>
                  <a:pt x="9299538" y="978014"/>
                </a:cubicBezTo>
                <a:cubicBezTo>
                  <a:pt x="9299538" y="837520"/>
                  <a:pt x="9260248" y="728280"/>
                  <a:pt x="9181666" y="650294"/>
                </a:cubicBezTo>
                <a:cubicBezTo>
                  <a:pt x="9103086" y="572308"/>
                  <a:pt x="8991166" y="533315"/>
                  <a:pt x="8845910" y="533315"/>
                </a:cubicBezTo>
                <a:close/>
                <a:moveTo>
                  <a:pt x="7433234" y="533315"/>
                </a:moveTo>
                <a:cubicBezTo>
                  <a:pt x="7342350" y="533315"/>
                  <a:pt x="7270813" y="544725"/>
                  <a:pt x="7218624" y="567546"/>
                </a:cubicBezTo>
                <a:cubicBezTo>
                  <a:pt x="7166435" y="590366"/>
                  <a:pt x="7127343" y="621719"/>
                  <a:pt x="7101347" y="661605"/>
                </a:cubicBezTo>
                <a:cubicBezTo>
                  <a:pt x="7075352" y="701491"/>
                  <a:pt x="7062354" y="743857"/>
                  <a:pt x="7062354" y="788704"/>
                </a:cubicBezTo>
                <a:cubicBezTo>
                  <a:pt x="7062354" y="856967"/>
                  <a:pt x="7087755" y="913124"/>
                  <a:pt x="7138554" y="957178"/>
                </a:cubicBezTo>
                <a:cubicBezTo>
                  <a:pt x="7188958" y="1001231"/>
                  <a:pt x="7273293" y="1036553"/>
                  <a:pt x="7391562" y="1063143"/>
                </a:cubicBezTo>
                <a:cubicBezTo>
                  <a:pt x="7463793" y="1079018"/>
                  <a:pt x="7509831" y="1095885"/>
                  <a:pt x="7529675" y="1113745"/>
                </a:cubicBezTo>
                <a:cubicBezTo>
                  <a:pt x="7549518" y="1131604"/>
                  <a:pt x="7559440" y="1151845"/>
                  <a:pt x="7559440" y="1174467"/>
                </a:cubicBezTo>
                <a:cubicBezTo>
                  <a:pt x="7559440" y="1198279"/>
                  <a:pt x="7549022" y="1219214"/>
                  <a:pt x="7528186" y="1237272"/>
                </a:cubicBezTo>
                <a:cubicBezTo>
                  <a:pt x="7507350" y="1255330"/>
                  <a:pt x="7477684" y="1264359"/>
                  <a:pt x="7439187" y="1264359"/>
                </a:cubicBezTo>
                <a:cubicBezTo>
                  <a:pt x="7387593" y="1264359"/>
                  <a:pt x="7347906" y="1246698"/>
                  <a:pt x="7320125" y="1211376"/>
                </a:cubicBezTo>
                <a:cubicBezTo>
                  <a:pt x="7303059" y="1189548"/>
                  <a:pt x="7291748" y="1157798"/>
                  <a:pt x="7286192" y="1116126"/>
                </a:cubicBezTo>
                <a:lnTo>
                  <a:pt x="7029612" y="1132200"/>
                </a:lnTo>
                <a:cubicBezTo>
                  <a:pt x="7037153" y="1220306"/>
                  <a:pt x="7069498" y="1292934"/>
                  <a:pt x="7126648" y="1350084"/>
                </a:cubicBezTo>
                <a:cubicBezTo>
                  <a:pt x="7183798" y="1407234"/>
                  <a:pt x="7286589" y="1435809"/>
                  <a:pt x="7435020" y="1435809"/>
                </a:cubicBezTo>
                <a:cubicBezTo>
                  <a:pt x="7519554" y="1435809"/>
                  <a:pt x="7589603" y="1423605"/>
                  <a:pt x="7645165" y="1399197"/>
                </a:cubicBezTo>
                <a:cubicBezTo>
                  <a:pt x="7700728" y="1374789"/>
                  <a:pt x="7743987" y="1338971"/>
                  <a:pt x="7774943" y="1291743"/>
                </a:cubicBezTo>
                <a:cubicBezTo>
                  <a:pt x="7805900" y="1244515"/>
                  <a:pt x="7821378" y="1192921"/>
                  <a:pt x="7821378" y="1136962"/>
                </a:cubicBezTo>
                <a:cubicBezTo>
                  <a:pt x="7821378" y="1089337"/>
                  <a:pt x="7809769" y="1046276"/>
                  <a:pt x="7786552" y="1007779"/>
                </a:cubicBezTo>
                <a:cubicBezTo>
                  <a:pt x="7763335" y="969282"/>
                  <a:pt x="7726227" y="937036"/>
                  <a:pt x="7675229" y="911041"/>
                </a:cubicBezTo>
                <a:cubicBezTo>
                  <a:pt x="7624230" y="885046"/>
                  <a:pt x="7539795" y="859348"/>
                  <a:pt x="7421923" y="833948"/>
                </a:cubicBezTo>
                <a:cubicBezTo>
                  <a:pt x="7374298" y="824026"/>
                  <a:pt x="7344135" y="813310"/>
                  <a:pt x="7331436" y="801801"/>
                </a:cubicBezTo>
                <a:cubicBezTo>
                  <a:pt x="7318339" y="790689"/>
                  <a:pt x="7311790" y="778187"/>
                  <a:pt x="7311790" y="764296"/>
                </a:cubicBezTo>
                <a:cubicBezTo>
                  <a:pt x="7311790" y="745246"/>
                  <a:pt x="7319728" y="729074"/>
                  <a:pt x="7335603" y="715778"/>
                </a:cubicBezTo>
                <a:cubicBezTo>
                  <a:pt x="7351478" y="702483"/>
                  <a:pt x="7375092" y="695835"/>
                  <a:pt x="7406445" y="695835"/>
                </a:cubicBezTo>
                <a:cubicBezTo>
                  <a:pt x="7444545" y="695835"/>
                  <a:pt x="7474410" y="704765"/>
                  <a:pt x="7496040" y="722625"/>
                </a:cubicBezTo>
                <a:cubicBezTo>
                  <a:pt x="7517669" y="740484"/>
                  <a:pt x="7531858" y="769059"/>
                  <a:pt x="7538604" y="808350"/>
                </a:cubicBezTo>
                <a:lnTo>
                  <a:pt x="7792803" y="793467"/>
                </a:lnTo>
                <a:cubicBezTo>
                  <a:pt x="7781690" y="702979"/>
                  <a:pt x="7746864" y="636999"/>
                  <a:pt x="7688325" y="595525"/>
                </a:cubicBezTo>
                <a:cubicBezTo>
                  <a:pt x="7629787" y="554052"/>
                  <a:pt x="7544756" y="533315"/>
                  <a:pt x="7433234" y="533315"/>
                </a:cubicBezTo>
                <a:close/>
                <a:moveTo>
                  <a:pt x="4733492" y="533315"/>
                </a:moveTo>
                <a:cubicBezTo>
                  <a:pt x="4592999" y="533315"/>
                  <a:pt x="4484354" y="572085"/>
                  <a:pt x="4407558" y="649624"/>
                </a:cubicBezTo>
                <a:cubicBezTo>
                  <a:pt x="4330764" y="727164"/>
                  <a:pt x="4292365" y="838115"/>
                  <a:pt x="4292365" y="982478"/>
                </a:cubicBezTo>
                <a:cubicBezTo>
                  <a:pt x="4292365" y="1090757"/>
                  <a:pt x="4314194" y="1179600"/>
                  <a:pt x="4357850" y="1249006"/>
                </a:cubicBezTo>
                <a:cubicBezTo>
                  <a:pt x="4401506" y="1318413"/>
                  <a:pt x="4453398" y="1366898"/>
                  <a:pt x="4513524" y="1394463"/>
                </a:cubicBezTo>
                <a:cubicBezTo>
                  <a:pt x="4573651" y="1422027"/>
                  <a:pt x="4651140" y="1435809"/>
                  <a:pt x="4745994" y="1435809"/>
                </a:cubicBezTo>
                <a:cubicBezTo>
                  <a:pt x="4824178" y="1435809"/>
                  <a:pt x="4888571" y="1424498"/>
                  <a:pt x="4939173" y="1401876"/>
                </a:cubicBezTo>
                <a:cubicBezTo>
                  <a:pt x="4989774" y="1379254"/>
                  <a:pt x="5032140" y="1345718"/>
                  <a:pt x="5066272" y="1301268"/>
                </a:cubicBezTo>
                <a:cubicBezTo>
                  <a:pt x="5100403" y="1256818"/>
                  <a:pt x="5125407" y="1201454"/>
                  <a:pt x="5141281" y="1135176"/>
                </a:cubicBezTo>
                <a:lnTo>
                  <a:pt x="4904943" y="1063739"/>
                </a:lnTo>
                <a:cubicBezTo>
                  <a:pt x="4893036" y="1118904"/>
                  <a:pt x="4873887" y="1160973"/>
                  <a:pt x="4847495" y="1189945"/>
                </a:cubicBezTo>
                <a:cubicBezTo>
                  <a:pt x="4821102" y="1218917"/>
                  <a:pt x="4782110" y="1233403"/>
                  <a:pt x="4730515" y="1233403"/>
                </a:cubicBezTo>
                <a:cubicBezTo>
                  <a:pt x="4677334" y="1233403"/>
                  <a:pt x="4636059" y="1215466"/>
                  <a:pt x="4606690" y="1179592"/>
                </a:cubicBezTo>
                <a:cubicBezTo>
                  <a:pt x="4577322" y="1143718"/>
                  <a:pt x="4562638" y="1077418"/>
                  <a:pt x="4562638" y="980693"/>
                </a:cubicBezTo>
                <a:cubicBezTo>
                  <a:pt x="4562638" y="902607"/>
                  <a:pt x="4574941" y="845330"/>
                  <a:pt x="4599547" y="808861"/>
                </a:cubicBezTo>
                <a:cubicBezTo>
                  <a:pt x="4632091" y="759704"/>
                  <a:pt x="4678923" y="735126"/>
                  <a:pt x="4740041" y="735126"/>
                </a:cubicBezTo>
                <a:cubicBezTo>
                  <a:pt x="4767028" y="735126"/>
                  <a:pt x="4791436" y="740682"/>
                  <a:pt x="4813264" y="751795"/>
                </a:cubicBezTo>
                <a:cubicBezTo>
                  <a:pt x="4835092" y="762907"/>
                  <a:pt x="4853547" y="778782"/>
                  <a:pt x="4868628" y="799420"/>
                </a:cubicBezTo>
                <a:cubicBezTo>
                  <a:pt x="4877756" y="811723"/>
                  <a:pt x="4886488" y="831170"/>
                  <a:pt x="4894822" y="857760"/>
                </a:cubicBezTo>
                <a:lnTo>
                  <a:pt x="5132947" y="804778"/>
                </a:lnTo>
                <a:cubicBezTo>
                  <a:pt x="5102388" y="712703"/>
                  <a:pt x="5055656" y="644440"/>
                  <a:pt x="4992751" y="599990"/>
                </a:cubicBezTo>
                <a:cubicBezTo>
                  <a:pt x="4929847" y="555540"/>
                  <a:pt x="4843426" y="533315"/>
                  <a:pt x="4733492" y="533315"/>
                </a:cubicBezTo>
                <a:close/>
                <a:moveTo>
                  <a:pt x="2702286" y="533315"/>
                </a:moveTo>
                <a:cubicBezTo>
                  <a:pt x="2560602" y="533315"/>
                  <a:pt x="2450072" y="573003"/>
                  <a:pt x="2370697" y="652378"/>
                </a:cubicBezTo>
                <a:cubicBezTo>
                  <a:pt x="2291322" y="731753"/>
                  <a:pt x="2251634" y="842679"/>
                  <a:pt x="2251634" y="985157"/>
                </a:cubicBezTo>
                <a:cubicBezTo>
                  <a:pt x="2251634" y="1087154"/>
                  <a:pt x="2271677" y="1172085"/>
                  <a:pt x="2311761" y="1239951"/>
                </a:cubicBezTo>
                <a:cubicBezTo>
                  <a:pt x="2351845" y="1307817"/>
                  <a:pt x="2404134" y="1357426"/>
                  <a:pt x="2468626" y="1388779"/>
                </a:cubicBezTo>
                <a:cubicBezTo>
                  <a:pt x="2533118" y="1420132"/>
                  <a:pt x="2614577" y="1435809"/>
                  <a:pt x="2713002" y="1435809"/>
                </a:cubicBezTo>
                <a:cubicBezTo>
                  <a:pt x="2809839" y="1435809"/>
                  <a:pt x="2890702" y="1417652"/>
                  <a:pt x="2955592" y="1381338"/>
                </a:cubicBezTo>
                <a:cubicBezTo>
                  <a:pt x="3020481" y="1345024"/>
                  <a:pt x="3070090" y="1294224"/>
                  <a:pt x="3104420" y="1228938"/>
                </a:cubicBezTo>
                <a:cubicBezTo>
                  <a:pt x="3138749" y="1163652"/>
                  <a:pt x="3155914" y="1080010"/>
                  <a:pt x="3155914" y="978014"/>
                </a:cubicBezTo>
                <a:cubicBezTo>
                  <a:pt x="3155914" y="837520"/>
                  <a:pt x="3116624" y="728280"/>
                  <a:pt x="3038042" y="650294"/>
                </a:cubicBezTo>
                <a:cubicBezTo>
                  <a:pt x="2959461" y="572308"/>
                  <a:pt x="2847542" y="533315"/>
                  <a:pt x="2702286" y="533315"/>
                </a:cubicBezTo>
                <a:close/>
                <a:moveTo>
                  <a:pt x="1742642" y="533315"/>
                </a:moveTo>
                <a:cubicBezTo>
                  <a:pt x="1602148" y="533315"/>
                  <a:pt x="1493504" y="572085"/>
                  <a:pt x="1416709" y="649624"/>
                </a:cubicBezTo>
                <a:cubicBezTo>
                  <a:pt x="1339913" y="727164"/>
                  <a:pt x="1301516" y="838115"/>
                  <a:pt x="1301516" y="982478"/>
                </a:cubicBezTo>
                <a:cubicBezTo>
                  <a:pt x="1301516" y="1090757"/>
                  <a:pt x="1323344" y="1179600"/>
                  <a:pt x="1367000" y="1249006"/>
                </a:cubicBezTo>
                <a:cubicBezTo>
                  <a:pt x="1410656" y="1318413"/>
                  <a:pt x="1462548" y="1366898"/>
                  <a:pt x="1522674" y="1394463"/>
                </a:cubicBezTo>
                <a:cubicBezTo>
                  <a:pt x="1582801" y="1422027"/>
                  <a:pt x="1660291" y="1435809"/>
                  <a:pt x="1755144" y="1435809"/>
                </a:cubicBezTo>
                <a:cubicBezTo>
                  <a:pt x="1833328" y="1435809"/>
                  <a:pt x="1897721" y="1424498"/>
                  <a:pt x="1948323" y="1401876"/>
                </a:cubicBezTo>
                <a:cubicBezTo>
                  <a:pt x="1998924" y="1379254"/>
                  <a:pt x="2041291" y="1345718"/>
                  <a:pt x="2075422" y="1301268"/>
                </a:cubicBezTo>
                <a:cubicBezTo>
                  <a:pt x="2109553" y="1256818"/>
                  <a:pt x="2134556" y="1201454"/>
                  <a:pt x="2150431" y="1135176"/>
                </a:cubicBezTo>
                <a:lnTo>
                  <a:pt x="1914092" y="1063739"/>
                </a:lnTo>
                <a:cubicBezTo>
                  <a:pt x="1902186" y="1118904"/>
                  <a:pt x="1883037" y="1160973"/>
                  <a:pt x="1856645" y="1189945"/>
                </a:cubicBezTo>
                <a:cubicBezTo>
                  <a:pt x="1830252" y="1218917"/>
                  <a:pt x="1791260" y="1233403"/>
                  <a:pt x="1739666" y="1233403"/>
                </a:cubicBezTo>
                <a:cubicBezTo>
                  <a:pt x="1686485" y="1233403"/>
                  <a:pt x="1645209" y="1215466"/>
                  <a:pt x="1615841" y="1179592"/>
                </a:cubicBezTo>
                <a:cubicBezTo>
                  <a:pt x="1586472" y="1143718"/>
                  <a:pt x="1571788" y="1077418"/>
                  <a:pt x="1571788" y="980693"/>
                </a:cubicBezTo>
                <a:cubicBezTo>
                  <a:pt x="1571788" y="902607"/>
                  <a:pt x="1584091" y="845330"/>
                  <a:pt x="1608697" y="808861"/>
                </a:cubicBezTo>
                <a:cubicBezTo>
                  <a:pt x="1641241" y="759704"/>
                  <a:pt x="1688072" y="735126"/>
                  <a:pt x="1749191" y="735126"/>
                </a:cubicBezTo>
                <a:cubicBezTo>
                  <a:pt x="1776178" y="735126"/>
                  <a:pt x="1800586" y="740682"/>
                  <a:pt x="1822414" y="751795"/>
                </a:cubicBezTo>
                <a:cubicBezTo>
                  <a:pt x="1844242" y="762907"/>
                  <a:pt x="1862697" y="778782"/>
                  <a:pt x="1877778" y="799420"/>
                </a:cubicBezTo>
                <a:cubicBezTo>
                  <a:pt x="1886906" y="811723"/>
                  <a:pt x="1895637" y="831170"/>
                  <a:pt x="1903972" y="857760"/>
                </a:cubicBezTo>
                <a:lnTo>
                  <a:pt x="2142097" y="804778"/>
                </a:lnTo>
                <a:cubicBezTo>
                  <a:pt x="2111538" y="712703"/>
                  <a:pt x="2064806" y="644440"/>
                  <a:pt x="2001901" y="599990"/>
                </a:cubicBezTo>
                <a:cubicBezTo>
                  <a:pt x="1938996" y="555540"/>
                  <a:pt x="1852577" y="533315"/>
                  <a:pt x="1742642" y="533315"/>
                </a:cubicBezTo>
                <a:close/>
                <a:moveTo>
                  <a:pt x="0" y="0"/>
                </a:moveTo>
                <a:lnTo>
                  <a:pt x="12192000" y="0"/>
                </a:lnTo>
                <a:lnTo>
                  <a:pt x="12192000" y="2034073"/>
                </a:lnTo>
                <a:lnTo>
                  <a:pt x="0" y="2034073"/>
                </a:lnTo>
                <a:close/>
              </a:path>
            </a:pathLst>
          </a:custGeom>
          <a:gradFill>
            <a:gsLst>
              <a:gs pos="100000">
                <a:schemeClr val="accent4"/>
              </a:gs>
              <a:gs pos="60000">
                <a:schemeClr val="accent4"/>
              </a:gs>
              <a:gs pos="54000">
                <a:schemeClr val="tx1"/>
              </a:gs>
              <a:gs pos="8000">
                <a:schemeClr val="tx1"/>
              </a:gs>
            </a:gsLst>
            <a:lin ang="54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600" dirty="0">
              <a:latin typeface="Arial Black" panose="020B0A04020102020204" pitchFamily="34" charset="0"/>
            </a:endParaRPr>
          </a:p>
        </p:txBody>
      </p:sp>
      <p:grpSp>
        <p:nvGrpSpPr>
          <p:cNvPr id="7" name="Group 6">
            <a:extLst>
              <a:ext uri="{FF2B5EF4-FFF2-40B4-BE49-F238E27FC236}">
                <a16:creationId xmlns:a16="http://schemas.microsoft.com/office/drawing/2014/main" id="{40B8319C-753F-99CB-3F0C-4EDC177EB29F}"/>
              </a:ext>
            </a:extLst>
          </p:cNvPr>
          <p:cNvGrpSpPr/>
          <p:nvPr/>
        </p:nvGrpSpPr>
        <p:grpSpPr>
          <a:xfrm>
            <a:off x="0" y="2062065"/>
            <a:ext cx="12192000" cy="4795935"/>
            <a:chOff x="0" y="4124131"/>
            <a:chExt cx="12192000" cy="2733869"/>
          </a:xfrm>
        </p:grpSpPr>
        <p:sp>
          <p:nvSpPr>
            <p:cNvPr id="5" name="Rectangle 4">
              <a:extLst>
                <a:ext uri="{FF2B5EF4-FFF2-40B4-BE49-F238E27FC236}">
                  <a16:creationId xmlns:a16="http://schemas.microsoft.com/office/drawing/2014/main" id="{F78BAD84-9A62-F4B7-74CF-2277AF831416}"/>
                </a:ext>
              </a:extLst>
            </p:cNvPr>
            <p:cNvSpPr/>
            <p:nvPr/>
          </p:nvSpPr>
          <p:spPr>
            <a:xfrm>
              <a:off x="0" y="4124131"/>
              <a:ext cx="12192000" cy="2733869"/>
            </a:xfrm>
            <a:prstGeom prst="rect">
              <a:avLst/>
            </a:prstGeom>
            <a:solidFill>
              <a:schemeClr val="tx1">
                <a:alpha val="64000"/>
              </a:schemeClr>
            </a:solidFill>
            <a:ln w="762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679287-4349-5994-CFAF-F29BCDBA75E7}"/>
                </a:ext>
              </a:extLst>
            </p:cNvPr>
            <p:cNvSpPr txBox="1"/>
            <p:nvPr/>
          </p:nvSpPr>
          <p:spPr>
            <a:xfrm>
              <a:off x="121298" y="4228619"/>
              <a:ext cx="12070702" cy="2308324"/>
            </a:xfrm>
            <a:prstGeom prst="rect">
              <a:avLst/>
            </a:prstGeom>
            <a:noFill/>
          </p:spPr>
          <p:txBody>
            <a:bodyPr wrap="square" rtlCol="0">
              <a:spAutoFit/>
            </a:bodyPr>
            <a:lstStyle/>
            <a:p>
              <a:r>
                <a:rPr lang="en-US" sz="2400" dirty="0">
                  <a:solidFill>
                    <a:schemeClr val="bg1"/>
                  </a:solidFill>
                  <a:latin typeface="Bahnschrift SemiBold SemiConden" panose="020B0502040204020203" pitchFamily="34" charset="0"/>
                </a:rPr>
                <a:t>In wrapping up our project, we’re proud of what we’ve achieved. By focusing on flash floods, hurricanes, and forest fires, we created games that are both fun and educational, helping people understand how to prepare for these disasters. Each game teaches survival strategies in an interactive way, making the learning process engaging and memorable. This project has shown us how teamwork and creativity are essential in tackling real-world issues, and we hope it encourages others to stay informed and prepared for the unexpected.</a:t>
              </a:r>
            </a:p>
          </p:txBody>
        </p:sp>
      </p:grpSp>
      <p:sp>
        <p:nvSpPr>
          <p:cNvPr id="8" name="TextBox 7">
            <a:extLst>
              <a:ext uri="{FF2B5EF4-FFF2-40B4-BE49-F238E27FC236}">
                <a16:creationId xmlns:a16="http://schemas.microsoft.com/office/drawing/2014/main" id="{97DEC895-5D05-3E89-FDC0-1DBEF7120823}"/>
              </a:ext>
            </a:extLst>
          </p:cNvPr>
          <p:cNvSpPr txBox="1"/>
          <p:nvPr/>
        </p:nvSpPr>
        <p:spPr>
          <a:xfrm>
            <a:off x="3469432" y="5355771"/>
            <a:ext cx="5374433" cy="646331"/>
          </a:xfrm>
          <a:prstGeom prst="rect">
            <a:avLst/>
          </a:prstGeom>
          <a:noFill/>
        </p:spPr>
        <p:txBody>
          <a:bodyPr wrap="square" rtlCol="0">
            <a:spAutoFit/>
          </a:bodyPr>
          <a:lstStyle/>
          <a:p>
            <a:r>
              <a:rPr lang="en-US" sz="3600" dirty="0">
                <a:solidFill>
                  <a:schemeClr val="bg1"/>
                </a:solidFill>
                <a:latin typeface="Bahnschrift SemiBold SemiConden" panose="020B0502040204020203" pitchFamily="34" charset="0"/>
              </a:rPr>
              <a:t>THANK YOU FOR LISTENING!!</a:t>
            </a:r>
          </a:p>
        </p:txBody>
      </p:sp>
    </p:spTree>
    <p:extLst>
      <p:ext uri="{BB962C8B-B14F-4D97-AF65-F5344CB8AC3E}">
        <p14:creationId xmlns:p14="http://schemas.microsoft.com/office/powerpoint/2010/main" val="399838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anim calcmode="lin" valueType="num">
                                      <p:cBhvr>
                                        <p:cTn id="19" dur="2000" fill="hold"/>
                                        <p:tgtEl>
                                          <p:spTgt spid="8"/>
                                        </p:tgtEl>
                                        <p:attrNameLst>
                                          <p:attrName>ppt_x</p:attrName>
                                        </p:attrNameLst>
                                      </p:cBhvr>
                                      <p:tavLst>
                                        <p:tav tm="0">
                                          <p:val>
                                            <p:strVal val="#ppt_x"/>
                                          </p:val>
                                        </p:tav>
                                        <p:tav tm="100000">
                                          <p:val>
                                            <p:strVal val="#ppt_x"/>
                                          </p:val>
                                        </p:tav>
                                      </p:tavLst>
                                    </p:anim>
                                    <p:anim calcmode="lin" valueType="num">
                                      <p:cBhvr>
                                        <p:cTn id="20" dur="2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410</Words>
  <Application>Microsoft Office PowerPoint</Application>
  <PresentationFormat>Widescreen</PresentationFormat>
  <Paragraphs>13</Paragraphs>
  <Slides>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Arial Black</vt:lpstr>
      <vt:lpstr>Bahnschrift SemiBold SemiConden</vt:lpstr>
      <vt:lpstr>Calibri</vt:lpstr>
      <vt:lpstr>Calibri Light</vt:lpstr>
      <vt:lpstr>Rockwell Extra Bold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flaming gamer 26</dc:creator>
  <cp:lastModifiedBy>flaming gamer 26</cp:lastModifiedBy>
  <cp:revision>5</cp:revision>
  <dcterms:created xsi:type="dcterms:W3CDTF">2024-12-31T18:24:06Z</dcterms:created>
  <dcterms:modified xsi:type="dcterms:W3CDTF">2025-01-10T03:13:28Z</dcterms:modified>
</cp:coreProperties>
</file>